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6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7;&#1088;&#1084;&#1080;&#1085;&#1072;&#1083;\Desktop\Simvoly_moej_Rodiny\&#1043;&#1080;&#1084;&#1085;%20&#1056;&#1086;&#1089;&#1089;&#1080;&#1080;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764704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12 ИЮНЯ –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ДЕНЬ РОССИИ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2996952"/>
            <a:ext cx="4608512" cy="201622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Презентацию подготовила 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воспитатель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МБДОУ </a:t>
            </a:r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«Детский сад № 11»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Кочеткова. О.Н.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29614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Главная песня страны – это ее гимн.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700808"/>
            <a:ext cx="1368152" cy="208823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2532" name="Picture 4" descr="http://900igr.net/datas/strany/s.-Rossija-2.files/0008-008-1.Rossija-svjaschennaja-nasha-derzhava-Rossija-ljubimaja-nasha-st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14499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29614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Есть у России и неофициальные символы. То, что отличает ее от других стран, то, чем мы по праву можем гордиться!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700808"/>
            <a:ext cx="4176464" cy="417646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Символом России считается берёза. Интересно, что берёза стала символом России благодаря одному человеку. И этот человек  Сергей Александрович Есенин, славивший ее в своих произведениях.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www.best-grad.com/mkportal/modules/gallery/album/a_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29614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Русская матрёшка, наверное, самый популярный национальный сувенир. Широкую славу завоевала она далеко за рубежом.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44824"/>
            <a:ext cx="3888432" cy="2232248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Русские матрёшки пользуются большой известностью. Сейчас уже трудно представить Россию без этой деревянной куклы.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nnwelcome.ru/img/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788024" cy="360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Медведь – ещё один неофициальный символ России. Медведь – это символ добродушия и ярости, богатырской силы. Русских сравнивают с медведями в их нерасторопности и 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itchFamily="66" charset="0"/>
              </a:rPr>
              <a:t>незлобливости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умении постоять за себя.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88840"/>
            <a:ext cx="3888432" cy="201622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Недаром именно медведя выбрали символом Олимпиады, проходившей в Москве в 1980 году.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www.kupivdom.ru/upload/products/24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4743450" cy="387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http://krisates.org.ua/wp-content/uploads/2013/07/misha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09999"/>
            <a:ext cx="23526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У каждого народа есть свои средства передвижения. У нас оно тоже есть. Это – тройка. 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32856"/>
            <a:ext cx="3888432" cy="288032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общепризнанный, оживлённый, весёлый и быстрый способ передвижения, вызывающий эмоции, наиболее точно характеризующие русский дух.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natureworld.ru/misc/horses/russian_troyka/russian_troyk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762500" cy="359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Оказывается, самый русский музыкальный инструмент -  балалайка позаимствован нашими предками то ли у татар, то ли у киргизов. 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32856"/>
            <a:ext cx="3888432" cy="288032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Истинно народным инструментом она стала уже в 19 веке. Балалайка вмиг стала признанным символом русской музыки и России.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www.bastontula.ru/images/catalog/kr001235/image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943872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Конечно, это лишь малая часть того, что называется Россия. Спросите у родителей, и они расскажут вам и о самоварах, и о народных промыслах, и о веселых гуляниях на Руси.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132856"/>
            <a:ext cx="3888432" cy="288032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12 июня мы отмечаем большой праздник – День России. 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st.depositphotos.com/1457153/3531/v/950/depositphotos_35316325-Russia-Landmarks-Symbols-and-I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283968" cy="421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Посмотрите внимательно на геометрические фигуры и ответьте, какую форму имеет флаг? 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://static.ngs.ru/news/preview/bc4fc35e18508393ac77df34ed894d990ae1fb4f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28283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2339752" y="2636912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2708920"/>
            <a:ext cx="24482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7110536" y="2546648"/>
            <a:ext cx="1691680" cy="20162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Какие цвета использованы в российском флаге? Что они означают? 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7544" y="2780928"/>
            <a:ext cx="2016224" cy="504056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67544" y="3356992"/>
            <a:ext cx="2016224" cy="50405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467544" y="3933056"/>
            <a:ext cx="2016224" cy="50405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203848" y="2852936"/>
            <a:ext cx="2016224" cy="50405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5724128" y="2852936"/>
            <a:ext cx="2016224" cy="504056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3203848" y="3429000"/>
            <a:ext cx="2016224" cy="504056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203848" y="4005064"/>
            <a:ext cx="2016224" cy="50405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5724128" y="3429000"/>
            <a:ext cx="2016224" cy="504056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5724128" y="4005064"/>
            <a:ext cx="2016224" cy="50405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Давайте все вместе подготовим подарок для нашей страны, украсим ее флаг красивыми цветами!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://static.ngs.ru/news/preview/bc4fc35e18508393ac77df34ed894d990ae1fb4f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3312368" cy="37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48464" cy="234888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Что мы Родиной зовём?    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Дом, где мы с тобой живём,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И берёзки, вдоль которых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Рядом с мамой мы идём.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www.supersadovnik.ru/site_images/00000006/00027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396" y="2708921"/>
            <a:ext cx="403484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elabuga-foto.ru/015_indian_summer/i/autumn1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4283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44824"/>
            <a:ext cx="8280920" cy="172819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dirty="0" smtClean="0"/>
              <a:t> 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TEhUUExQWFhUXFxwZGRgYFxwfGxsdGxogHhgeHB8cHSggGh4lIRwfIjIhJSkrLi4uHCAzODMsNyguLisBCgoKDg0OGxAQGy8kICYsLy00LS8sLCwsLDQsNCwsNCwwLCwsLywsLywvLCwsLCwsLCwsLCwsLDQsLCwsLCwsLP/AABEIAKgBLAMBIgACEQEDEQH/xAAbAAACAgMBAAAAAAAAAAAAAAAEBQMGAAECB//EAD0QAAIBAgQEBAQFAwIGAgMAAAECEQMhAAQSMQUiQVEGE2FxMoGRoUKxwdHwFCNS4fEHM2JygpIVQyQ0U//EABoBAAMBAQEBAAAAAAAAAAAAAAIDBAEABQb/xAAxEQACAgEDAgQEBgMAAwAAAAABAgARAxIhMQRBEyJRYQVxofAUMkKRsdGBweE0UvH/2gAMAwEAAhEDEQA/AK94ayS/0lQlWdqiouldJdVZJ8wE2RSGiSZGn1GNUMzmCpNOiW8pgoabxchtJOh1YDcad+u+DxxjLtl6OdU+XWRVpnUp0swgMqG3mEA6usWkjAGS8WspIfSnMTAChChI7hiB/wBMRBbrGPLpiSa/eXAgDmMszx2iSgakwc6TKqaTC3YnU6gG0Ez2g27FJkV6tMiogjUNI1gEAmbrpAMRygypna/PDeKPUE10oeWbaugQgimVXooKFTO+n0wNmc3l2XXlSE0u9qjiCoI0EAT5bSSAImADuZwIXeppaGU/EDB2VUCkIwA1Fl1BuqgFnggghTG4nuT/AFuYDO1JKeYUKpWE0uTI1AgEkA3NxAMe2F4qPTRWr0KVSmw1GmzJ8TrNM1CymxAB1Bjt3Fq9n/EOZAigTTpgg6AEO2941Qeqk36jDFx3ALT0XKZis5Hm0Bl6YtrOx002NRNLANChSQwBVtNvVjWSlQpBQzI1UNqZVDsZMldtl807REdhjy3wFSrZnMnzGqMlFCxWo7EAMwQqoY/iUsojqRh7448UVqVejmKLoKdOo6Iu/mMlq5/6qZ1CnPdTGwOObEdWkTg+1xjl+BmpSqeTC05UregXdl6VPKDHR1C6gQR1myLhtDyFNKpTqKzMxBVlKKSDedJ0hjcBrggi9sH5vxRma9Hzf/1hVlKNCjSFStVIALOTqBVRO5EEGYOKxlvFRSkFqKTUSpyEAFPLP/MpsQwMTcRI2iIwQVzO1LLHQzaaUgNM/Cx9N2gb+0j1OE9FgX9xjjgPEDWeoSAApkEExvsC1yB64LRaa1qgEt5RhgYAWQCWMC6SYkkHpbbG1pJEK7Ak1JlWJJUTMg9YkAjtaN98EZDLmsaZdBpFVXYoukgUqbGYNjzOnU41x3KC51KGZp0fisDMBZ29YxNl8oDl9JNVgUDFFOlDy6ogfFaJJBkmL7YC9rm96ixK7A6tLOXaYUzVRqiU+h+M3iDuSe4w1yXFjUZ1qLqmdRo0oKgAApXy5uyR21ESQInAWTyXn2Q6K2pSFNQFlCEAsGVVZRAkhrfBsRgPxLxJKdVlQtVqMdJrvGsAKNIRhsPz++N2Y0OZwBAs8QnPZvyv7YqKtKVYUQWq0HgyOV9L0DtySR0wsXOZdCEEtz6tBANMMCGEAiRcRvtbFSrZwsoF4Fie97Y4DnmY9CLz/J2OHjDtuYrxR2EvLcRpZhKdNqhooqBI06uRZCCZ+Ux2mcPV4G1V1zLZioFSYWmEmrCjmkWGqdBBknvJv5ZRltzAImAek9P2xZvDnF6iaV1GmpPuJneDb369QZAwD4yo8pjEyBuRLWPCNIK1GCTWq6tTGTpUrygi+j5zeOk4avUp0waVMFaOX0KTuTeAAY1EgAzB2k+hTt4u8utpdQNFPSp0EKHIkE8xYqdpvv1HNiXKccpVTTKnTSSsz1WKkDUtPzHIU7CNSgX2HocIIc8xylBxGvmrQWnRCkPU66gGLATpBJiwmwO83kyUNPJ1ab1Gc1fLn8acyzu2pTJHzn8sU3xZxN61RGLPqALhbDylczSUaQOYKFYneSO2LPwrjucfLCrmKq+WsiGoNzgGL1dOkEwfh1G218H4TKt+sEZQzV6Q3NMWVhSq1HUISVpkiSLgmSrRAIjW28xiLhCaaAAWtSPmK7FWDNTBbmUD4lMAnmQkT7RWeG8XFStpqtQFOSy66bsgMEhVJipTk9QQJ6bYaaQKzJX1hyuunM1VpKVG9ViKwAm5UgCesWIoRtMGQE2JxUfzVqr/AHK7LWjSxZi2qwVb8txNxaZJx22VbLUCnlNTrA6izMCjArHxEFY6Dbrc9RsxmV8tqjaSquyI8NUDMIJgwtWnMyD5vftgzhXFa2hqtGozAHTzEVAxHwhhU01EkXA8wjcb2xpBqYCLjLw3lXp06Zp+U5YMSFbVpDQCAVDLExYaRIk98DZBDTqu+brU0JBSkriAIJDcxBEi0hWk32GAOF8UpVnd6lCmthFSm4ptqLG+rWrXA2vtvfBOR45rcU6dWoqEED+oVKoJOygLz3v8RPTuMCVO80MNqj7O8GNZQvnsKSJMpp5tTbTeBpHRuuCqnB6dRTSccpCjeTpsSJ7wOpJH2xQOMroLKihHDkNoJFJrbadCmdiBJIvNoOH+S45UglM2rvpJKVqTBuUbKyjma5AsZj2xhRqFGaHFmxGXGUoZal5NNQlwCQtPUe66nETG7E2nfHGS4bTTTUKmkGOsrq1SYJMRCgELqJuD7nCvO8RArK2ZoO1SmGNO6tTWQIIuuu4Xcm62xL4f40arUhXdZHmlgxj4mXSBIAMKx2udJxhDaZoIuNMrk6dAeYEiQ1h/1NJAjcA9Ose0K63CwW1hWdpggj4hEA2UKYse1sC+J+KvpKo0TDyVgpTB5WPQFz8KAEkdpjAHhDiNaqwy7TpUTqJkqvQEEw3QbHfY4wI1a7ha1vTUaf8AwyilTT4SwJqFYk/T9MUDjBQVWVF5Vtcm8b9ceheLOJ+RTYru0IouAAAJ2i3tjzUun4gxPUzijprPmMn6kgUolrqcRFZKS1AUoUVGilSYsLWO7R5nUki46icWzgfF6brSFLLsVYHUyQHYKTBOklmIg/i69zeh62p1eQADpO0Ryk++89jud8XPwE1VMvKoo0sVqa4HMGLjSZHRl2t74TmAC3OTmpFxDilM56gDRpPRcqT5tOXhqjh+ZidMxqPqTOAc7xcUzporQCi6TRpMwH4ZZkOtojnMk3M468fuGzFMmCWy1Niwgy3mVNUEdO3pGK+a81V7BFB7WVf2wSLYBgMd5cOB8ZV6+XolGqUwtWfMZQSQhciQJ0i6qDcSeaLBNma5zNY0aSUFCywZS0tpW8PUcmBuAImJwp4dmSteiywDrm+wJbr6Rv6YDKhTUEgwCJFwbRIJ3wwY97g6pYMrxDNKhak+umCBrXbUIIEOARBuDtaRtifhHAEq6Mxm3FHKUeWDImBq8unbqSWJ3JJjUTI5/wCH6ea/9MX0JVVixInT5elpHrpLi9r/ACwv8R5eqr3PI4DIIsRcSO3t0M479RUbTu1yXi/iCtmPM1ZmoKLAsKQtaYVGCwGMRJkjrHTCKnoLJ5jaFNjpElYHYkCTvv1n0wRk3Q8pEdx+2ImpLJtYf77dbfn0wxQBtAJveWHgWbSklVF0tNMNrKwd0DFQxg6RrJI3AFiBgzMO39VXaihd6xILaBybSJvuIvC7nfpxwTgWjLmrmUFGm9Emmxb8TfCSDLEMGJj/ALe2JlatnKzrRIo0Z1FojUxtLREmIgbYQxFmo9V2Fw7iXFGSrXNIqxZXXQAWjW4JZiDJsNMH7AxjjhXA8xnqYetWqUaagyTAtO46D09sPvD/AIZVGgbX3EMT3Mb7beuGHFW82k9PW9DL0zpZ1HPUaJ/t729TeRhGvsv7x+n1lT41xOlRo1MtlV0U9JVqm1Rz0Oo/h/cdMUfNaWY20QVB3KgbTM7TecXirwDK1NK0s666RITMAaSCJsyxAmNw0XwTwH/h9Da6+hlUXVIcOZkesfQ7fJyuiC4plZjUoeT4WTq8v/KxJsIkTccxm4Hrh1T8Mf1LIFRgAY2hSbFje/y+mPUKHh9QwYqAFjlG1tvUW6AxYdsTV6tCj8TAxJgHp6gG8euFN1JJ2jFwqOZQKfgkrpEoqgXcEE9DI9b/AG6Y5q+B62sNTqqADNxcEWmdrztOLC/ifKyYp2X/ACHUTO07X+22Ox4nyg/CwINxfrfAjJljNCSv1fDztFPMgq5EJVpiwFgRtBH/AEm3YjC3M+G8xliU86g1JwNWuQGPQMkMbE4e+LPHSUxoy8ywksTcXi3Y+uPPa/HT8Rkte5J6me/fD8QyML7ROVsYPvLIeC01Q1szV1U9Y1/04BLknmNSoRqpi+0R2g4T8W4+7si0GejTproCUnbSsCW0kMNe7XMT3vbfBOOtLKxGhl0sI5T3ETtB9zgZKFJKrK6sUV2VgpAaxIkSCAevr98NVSD5otiCBpjLwxkKNdmpuDSSnTL+aIB+ICWJMAzPpY9sLsxVrNmh5lU/3DAcIBqVzGoCBZo3++LXV47SpKtHIKzVX0qsodR7KTygBZJsTvfvghOAVPOo1c3DGiAV0Fj5jkg011NLHSwMyf8AGNyAHiUST/2HosAD/kV53wjUKGjRd4A1gOYVixaSQPhIVUGxuTthDkMnmGoVFRTopPDlRDdwDcF7kmLwTaJv6RneJUKNQLJ1PoRQdWmQxsttP4jYX29MCuRRpFVrKHZ5LSoFMCyhR6WE9yfQYBcrVvDbCt7TzvKVCs0RTPmNbUZDRExEx6wQZtiJFWmjl5ZiBoKEgIZM67b2EAd+hx6dw/hSDMPm2eOQrT6HTaXLPeTBv2Jwg8PZRambIYK1Onpam6yQFWd3HxOSBqk3g9MMGUG4s4SKERcLzSioBWrNEMHDqx3EjQZkEwsyBt+KLbz1KlUValCnUpUwfLO7AuAT8U9QQb9cWXxFwdazMWZU0g6TKy79ABYMWPa5LdbYZUKb5HJJSp+WKoMu7khAWksZ080WAi8AYzxByOZ2g8HiUvKZ9aQL81SoIjWAdLE8zAEEMD9RHqCA6VOpmPMqA6ry1ogmTfsLe2HT8LXMR5LamEmrXaQKrsZ5ENwoP4jE9Bhx4CpmhRrvVhabMAp/y0yGjqQZERuZtjWYKCe8EKSa7SpUqrtUSm7hdTAayZCmIk9bC2498O+KVKGWTyaDE1SwZ3ZtUkARLWE/69TgviHh0V5emFpEdCLNvv8A4n0E+uKZmMmabkEQwt3n9xjBpf8AqEbT+4b4sqM5Vi2pSCFIMiASNxvisGmTsLYd1KdRqDwjFafNMWhpH5gn0hu2HWY4NTpCmuiToBJbeSTPS2Gq4QVFshc3AeG5SpmUITUz00EBULMbxsokQJOo+g3IxqpRquVybka0c6adUaedgBvvqgAAEkG1sLOHcVqUqqVqZionvBGxkTcEWOL9434audylHiOXRvMhRUQXtOke7K/KALkGSMA3lYXwfoYINid5XwHWbyy9cgrB0eU3KFadIJeInYR16bYB434VqCrpy9B3VaYBbQQAQ1+3mEjcwAItOLx4F4oudyas5JdDoqEErzAAaiwj4lIO5vNrTh2mRRZ0h5I2dmaF7nzC2ge9+wBxL4rq1GN0qRtPL8n/AMO6zXquaZDRpWizgjeZkX6Rf3xWF4Q71K1OlLwxRShBVjuBMxdQdp2O+PdmUdBMmAIAnuRaQo31GSbxusx5zNJRR6lQqtNYBYlVBOxVZsB3IkkkjcYJeoaYcQnneS4DWymWzNQqlPWRSDsSCtEEms+lQzc2lRbb0jE3E/FuROXFFaJzRUQrFTTVZ3hm/uDpsLxuMB+K/GwqDTRUgbWq5hVAk7KppCfcHFJ4erNUVEVnZzGlRJPt7XN/ynD1xlvM8WWrZZE7Em4Xf1/fB3DuHvXaIUKo53Mwq9zjdbLFappEc+qFtvJgWNx87jY7YsvHXTKUFyiwarENVPcxt8sMd6oDkzES7J4E1X4g2adER9NOmogsLkARNwQWjbbFh4W6UwtNFILTcL8KjqSDAk4r3g/LsdZpXYmC82+ntJjHonBOGqm9z8RMfyB6Dv64jykLtK8e4uccVZstlJpKQ7HdjJUfiJkzt0GKV474zVp5TJqrkq9Ni+4JaZM9bHDv/iPn+byAbqs7nSB1LdJ7X74QcRyPncMXY+WzMkEHlNm2JsD9NsdiAFMfWY9kED0lPfiYcTLTFxaB3+X2xPwvxVXoNKOwH+MmNrfv74rrrB/bDXw7wSpmqoRJA/E3Rf8AXF7KgXfiRq7k7cy78N8UZvMkqGcrANo7gMJPcT6WxJmeFGCz1JEyPS0G8f4kiDHacPqFFMtTWnSQOBZiCO0HR1M3PufbCx84GQSrAdSbHeJtN+UfI48+9/KKEvramMX8L4YjlidhIjqNybEdzvjjifAg4IB0neW7wSNvYG/fE/DCGLgEiDbsIWZMbn+euOqmZ1KAzAyQNzJnfa8RsB+uN82qb5ann3GaLq5B6GP9D2N8LTj0VuG03dtYImZAbSsdAbTPrbr2nAHEPBquuvLt/wCB/RiZOLFzKNjJHwMdxK5wRucC3ptY7dcWrjXDqeWz1Rq4c0qlNnp6SBqaAQpMbTI78ynFPpUmo1dNQFSOhx6dlCOIZNqVQDWseW5/CSIU+02PvgczaWB7Q8C6lK9xCPBORC0hmXUedWlp/wAUJlFURCrEG3p2xxxbPk510WG8mi1Q6bFGsANQBOqCTHeLWOI+K+JTRoJRWBmyioEj4XsLWg32uOnTFbz6HKZZcsja83m2mswMkAmAmruSb/8Al6YQqlm1Hvx9+kczhRQ7c/fqZvwt5jVHzrhiVA8otES2pWY/Ap0hSJtEjeBjeQzb57MeZVjyaPNFgrODyjVE3362X1w/8TUBSyC0UlmIWhTA3ZjYwBuTb64S8VqtlaFHh9Mh8w0+YV2U1DdbbnYauw7WwwNq3HyHsIsro2J9z7mJuOcerZgsl2XfShUgAeq0wxAFrkjDzJ5oZDKmnJ81yC7CDpP/APMaTaL7ndj7YV+F+AuMw71GNOllWPmONmI/CD11Df0PrjjO5ernn/8Axw7IHCAMzaVLdeZiTHVoHS2GEKfL2iwW/MeY38K0FDHPZnQq/wD06nVTquCZYz7C+82jC/xB4naq58kvTg/ElUif/WJ++GvjKs+qnlqYVnYAEQlgo7EDSPcxA2xUeGUfOfyYUEsSXO4AUnuBFttr4xAD5zNclfIPsxzwnN16ykLWqvUEQhc6WkwJkxBmL9YuJxfq1FaFBVWJpKbadV7lvhfqZNyMVLwHwzy/Nr1G0Mh8tVIncAsYBGobR9cKOP8AGqmYqeWoVwCYAorM3k3BP5YB11tQ4mq2lbPMtvBuNivSLSoYWYKtx/7E2+WKp4lbU5IZmU9bWPUEKAPtgTw+XWp/ag1N76oKqCWUBepA7TIGM4lAbzqcNScwROx3Km9mE2P6Y1cel9pxfUm8YDio/paCrdtYpFZEwDeJ/wAgYjYY1xjjVdqn9yhpMbaibSeoEYXcEKGsJJJWSkAkkxawBNhe3+OCuKNqcEgzpAuHBtPQrjdIDcTrJXmRZLwlXrIKiNTEDm1PEH8O07g9Y2OHvhN1p0KtHM1aq0WYMEpaSGkc4YldQFl+EiZMxIww4ZwymKa6pgAMQSNU9QYTa4PeJ3kYlzHhMrSYq68vMOzyDyz+E9vW09cXnDiIpjPO8XID5RG/BPEWQoBky6NTBu2lBJI9TMbxck3O0YObxNSdSVqNZr/27CfS2o+vz9DVK/CtClkpGNOhrFrzBkTKTt0IiRvGIhQmUWm3KQAoksLzJAEz7gXO2NT4dgfck/vBbrMi9hLfWzpCkmtaJJNMyY3kioLen+2E/FuOShK1oZDpBFIKFP4ivmMwsBEqC3MYtsXw3gvnKSXLTbpyx99QPfDLifhfKtT0VGKOx1KwdpB9idJ3jbbCG6fpsbaTZMeubMy3tPHszl6jsWZ/MckCWYliTMWMnp0mMXXwJwl6KNVIQ1HbRcE6VH4RawPUjsBiDLZ7ySadOkvKSCxAZy2xKmAFuOi4ZcAb+8RUdhSEFjMSdWwAuxY2GkScV5ejXwzf37RCdQdQjjifBRqTN1lQPSlhBN7coaQLg3+2PK+I5tqtVmYgsxuY+QAOPTvG+dRKdQoSwqMIkm2hQpADbXGPMMgs1FBAILTveZ++PJxirM9JzYAnqPgrgopUKUrLkF2ZrgFrAAdDH5nFvy9MaVPdtRgRtsLesfTC2n8IpqwnqBNrdwP2+2G1UlVIHTSoA6f6++2IGYk2ZTVChPLf+JNUmtpBIBN9xJ3jfmgenfDbwzQWrVWkqk0xR0meuoAtI9LdfxYrvjqiWzZ3OnSGiAvtMWPrM+gxe/BVOHcjSEVUQQNyb7kCdzeN/bD32xCAv5zPJ08MF889K2hXILDaJ9Nu2PTFp08vRFOjpVoALAfYXj79sQcR4eaZrOgCAtAa+osx5tMbdp+tsQZigWp8zB9rHsdgBI1W3n6Yx8hyVfEJcYS6i+oDMdL6gxk+4IFvmPngDPVGCt7sek9zEe07dffDB7STCiI+K/c9SNp9du2EWezDQbgjp1J0mxPWRJHqAN8MUXBJgWR4mQWH+TD8o2GHVCpcMR1AMiLab26SRtBJkWgYp2WbSSY7H2g++LDkstzLVNZ5mdIML7AAH63w51AisbExkQAeZbdBIv7wok/695xG+ZqUpeoACeUgE2G5kafsDA6CJOJsxWCgsAZiI6jffoCcRUxpTUpbUbEM3Kb9FsWbeFA63wqPg/EcrRzKgAwRMOosp6BtyQbfPvgnwWPLrVKTkjSpnaD1n1EGcS5mnTqLqkK/4l2MwBOkwsjuB164HyufgO2kaguhmXoBIB36bfTGWStQgAG1R74nyQqeWy6BmP8A63ZQZK3K3H4tx2M4ruW4JWpVhVzY89mUmmFqEEQy6iJKkMZAVQb6sNfFNQIMmJUtGqwk2ggiCPuY3tgmqjNVoPTqVNThm0FYCgkTBESesGfywzpxYo+/0i8/Ooe33USvxLUPNpJUVoYUSZK0yw52AOo6oX5S3eyrgWX8kvmKjB6rMUVoDEMxKloZhLE9+k97PK2UzC6Mryyh163chTvAAMwxmTawIwJwbIHMIalQf2xcHs+nlMX1QYlSIN8XjDi0nf8A7/8AZGcmTUNt/v8AiV/iXDazT/cpxqMxUJ5iCxm25jDXgtX+joVPLCtmCSC7fDTgbKYliY9iYHTHHFOFvRBYodJYhXQjQWUlWJtKyASo6T9IKuXd6QCcyqJa4EAwOpH8jDh02Nl3O0R4zq2w3kPC8pXSutRjTcuwDBuadd7iLHY7jtOBsxSK5o1E0QH1QQYvciL2uRvthhkstUp2qgrImPS8bbHfArWJB6H9Bgx02M7+0A53Ar3li4jxfXS8qgRraJJ5YnsLwPn74XcKr/0WvXGokQyrrJFyRJK6RN5v+WCuDqBlKtQB2Ic8o+E6ApGrrAmbfpgLjoLMSdIYAGF2K7z/AOpnpbphC9NjNqI1+oyCmMB8uoc0lSiV1M2tCRpG9xYdLg+nXDHP1qTq8ppLHnKAQxkwdJYXBBhpPXecYvBK600rFQECm4PMFaTLenN0uAemAa0BWLdtI23JERjvAxne+JnjOO3MVjLlCtRHSQ0jm5hGxIG22GPGOKgspM0zoEqKYN5MmS174Ao0gxIJghSwB6xcj7HEfEFNRgTNhH0/PAthFwlympcKmcISmo5VIB7MxgiALd9+xPqcW1PEKJTHIpYARqknUZmTMrABxQs9XilTA3BENHpt6xa/rGL7w2jlDlkZ1X+4CIgaiwuY6i4JgCN5xTlChRqBO/aSpdmjUmocZDq2teYfHSYRpUiQRqIMbAjrIIxrPZmmXRFomo+kMFgEBROnWGPMbm02t8JjHOS4oqE8gCSTBA1cxgbQRsTf9JxvOZTLGma3m+XUCQOYqIX8Nj6Rb1wAAVtwR9f4mmyOYxymfRaa1YWlqgMqmNMEg7bxe46D2wNX4AKrK6VbG+oNqJHQ6uvvv6nCH+tIyhUFYIYhrlrvsDG4kiPTphj4LzemiyFiQahYSJVeRdRsDp5pEW/F6nHMjYwXQ96/xNVg5CsO0hz1egBTD0qopk/28wwDM4KmCBdlU2ZTF4FonHHEuErSDV6uWZjKBWNWSZaNLKSQo2G5AkdJxvNZcDN5cBCtNdKgsGjUoYQZOgF+VQD3GxwNx3MCvmBSphhTV/NcoxKnv5g2BBULBgi/XGl6og7VZ+75+6mhbsV7CLPHWf1VCCJItFo9SPmTit8HRv6hDMlY/P74k4pX1VDbvuZv3jviLgFYCuu5Oqx/MwN8eYopJexBae68LchbwZuT6k7bemC2BmoRvbf4ftue/wAsBUoXTdrAE39Dv23wZTYkVD7R2/lseYZZPMfHboteooEsblmJIkxAtePTFr8KN5codILIjjqx0i9u0X9ycVvxRS/v2KxJLSt5vEdTF7+uFC8cWnXFRCWZWiTEHV8W9vT027nFWkugAgWFNmemcRy81GjmUNrgbzptB9+mKpna4CamBOowJjrcgktJHbYdgd8M+IcWQVaFRW/tsFkXnST7biTgDxZlgrNGlbWhbmdoO3X+bYTjG+8a3ESLmrEWC7AA7zvaY72vvhLnghOgBgFMwVFgd46x8+mBeJgqJB9zGw9RgDI16lR/LnUZEQfr17YuXHtqkrPvpjR6A1/+EfQ+/Scd5bM6J+/p73tg8ZRVUnrtP8/lsVvjlJgbTBv9P98cvn2mt5BcY5jjZqGLBe0X9N8F8NzcwIIA6zBJ9Yn6Yq2RTmmCAPr88WLIG8jfptf5H9L4J0CihBxuWNmW/IolamRUQyisBUmehIiZIi29jihcHz5rOKYmXIF72t9/XFvyWa8tapYx/abebkj1G99t8VjQuVpB9swwIAkWBuGHy/TCcY5H7R+Xse3eF+JeI681TUG1IaFgkC25Gxue5w28MZkVNdMEkIS6Dc9mXeTPv0G+KFliNRLbj5k9/wDfFm8LsEzSMg5SQCehkb3Nj6Yay6Bt2ikcu2/eNK9F8y7VkrCkaJKg6mBJhZtcwWmx9JFowJ4W4ggVqbwpBCr0aTJmbgGABJtf54JydWpQWvphwtdmUahJLSsEddpA3uDHXAHAcu1Iu5LCo3WEMCTMaj1sZsRGPRUeUjttIiaYHvvcd8PpPmFakWXypUKYg2kjlAg/XphKz1KZZD/bYypAIiBE7j3++C6mYGXQsajKC1+YyT2UD53mOXC+tlBUGtJlhqDGYaep1XHW4w3GQGPpAyXQ9YPWrM7SZOprE9Yv/PbAlQ8x98MqWUVF1VDsLm8A9ANNydvrtbHb5Gm6kpu11YEgHeJDH8r/AJYYco4ifDJgnC8866lUgLFrbmSZ9bW9IHz7zqs1JHG6HQb3IBlfzK+wGN08k9LmiViAwgi8R7dMcaQelp6T7fvgQATYmMSBRl44JmDUpKTK9o9LG23TFb8WZSm0RCvq6WBbufqcP/DFUvRKwAaYIHWdRJn9N/zxTeNs/mNJhoi31te8zM9sR4sbeMw9JXkyL4Sn1iiiaisKgHwH8VgRIkX36429ANcGB0Fj19sQ1Vbqd+kzeL/OcDNViw/X98OyKeYlGHEtfFlL0FOlQVCzAgxpiTBgja8TJ9MccI47UohVGlkm6surqSQLixJn3HbdhwusumnzpTBWDqW6gb6eVtR33i8Y6pcGy2YYrSZ1OyiAG2EErtcyIUwO/egEAUw2iKN7GTHjP9RppFIJaFYMbHcwABY2tE9JsMHcXy60hDloQA8hEGfhbQw2DESFaSJgbnCKp4dzVJtYTlDcrFlXVe1i0iY2xcM1mixYVaTOyqZUpJURzEFeUgd9scSBWg7fOcAf1cytrkHNZaVhRquFSqlwL84DEahCy2ho3JiDOLZnayUaaLTUsNqdKmTO1ySJ73PWRInen8N4mUcMJ0KyuVB+KGDWm0wCJ9sWji9RQ9Cr5mlNJhguoEFl/wApjra7WOxMYHKjawDxvNxuNJI5hGRzBeFq0Xolh8FWWDKTeCwEm5t/1bGMD8YlcuxJY+YwMkyeY6tyL6RyjvvuScOXfWaRNQVGVWaQFA0t8JtIHwnr++Kn4p4gvl0VVpWJkdRsp+YE/PHm5229z995dgXeUbiSAVdIkAzubn1MY44ZmCrrsokRM9/vjfFKpDk7T3uT6YXFus3/AC/bGKLWExoz3rhPEAyzYkHoLm1yewHfDPgucWorKAQQTMnt/Om2POfAnEOQjWwHWNzHTv8APf64sHh5ynESpMLUBhZAvE3/AGx5j46JEuDWLi7xWCK4UELzGdMajPUyfTFI4ooUkLIKfAIOzbySd5/LFv8AFJb+qlSGux5j1kwAJso7emKVxliS2okzv09rfL/fFOAcRObvJ+E8YWi6JUZmQiDH4TsGE9Bj0JVNfKqQwdqIgEGdSH4TPUgWPynHjuYN99hB6TH8iPTBXBuO1cs6sjHSN1mxHUe2G5MGrdeYvHn07NxLFnsmVJn4Tv69bW9cd8G4WAGdRdSL4bJnqWZUVKbAkf8AMXYjpYdsOclw/wAujVKgDVpKwPfCGyELRlKYwWsRLmqJN42v7xhW+U1ORuI2/PD7MiQq72/3/PAuQp/3N+u3YYFWoXDZbMqZybB9Ite+G+RywBF5O2w+43GHmZ4eBUNS2gxPvthBxLiC5aTvVaSogcvafS+3ocODl9hFFBj3Mn8T1loqkqSwuRO57E/fFLz2caq+tzJiPkNsc5rNPUYs5JJM/Xf2xyovinHj0j3kmXLrPtJ6ZjqbXB/TDvw7UiqJOk6h1sRuOsYSZcGYH03Hphrw2tH9yJUwtQRcE7Otx17dcZkFiFiNEGXKuvO5cQJ5L2551EX9IBufi74Vohql2R0VVOlQVBZyN5J2kz2HS2DF4kqOPMZVDICHg3ZZB1e46WuoG5xX+H51UpkGmjm/NBvJkT/B0nFuDUUv5RGfSGr5x5RSnWoDWoOlpKk7Mpk9Zgi0RsxvbBrUkAWrUVW1NpAYkWG8BZYme1oB74WcJromXguCzsSVWbFrMNNrKPTtGJuNFEooTzaCdMGxFUXiLG6g/wDlvgTequN/v/U0Eab52jLiXDqPleZSjQxIImRsSfUbRHcjthDTLO7KlyIkAXAIBG2wt+RtgnwxnzV86h00h0HtCuPmCv3wDTijWc1Jh4KFWiY5SLQQQSDvb1O2JallJsic9MAwFAxtwtiajU2gkLzLF4OwM9L/AMthVnsifMZUK8rEXMDuJiTsRtgzhlQCtUzJOmiieXqJksbT6k22jeB7KsxnXqO7KFmXbTvAALCd5IAi0XGDSwxPt9Yt6Kge8tvh1fLou4uzPpUTY6bDbpLH6YqfE80zudZAcdSLWMRHbFg4dnQMrSqEnRTqMKpIvqJOmB25gAOk+mKLxbN6mcrMMeYFdiD19dvvgcR87OZ2UeRUEizQKsOYHUJ2P1F9vXAtSZxp4FoE2/K+2O6pkyBAPT54LVcCqlu4FRJpSVZgIIiRM2Yb7bGRPUYbcD4lTSqJpww1MSqmwUSxIklhCnvuIA6qOG8QKBVW7jSLiRsJJt027XHSMWKu9UKtceWpgLVCqYJUyrFR/kDBMjaLE4c2/lPf3ihtv6RxnqeYbSHqKqEqxYJs4IFNRBkgmDB3NtjGGdda60aprMvNSqgqqnl/tmACB8IIMse/QQB534gmjWE1aqBqYbQtVk0t2I1EAxF9mPYmySnxh5YHNVmBBEGs5Vp6ETce498Tjpy1CxUccoF7GS5RpLCQBrAk+i3/AE+o746TNMlQRMKdYUyVmVMhTywYG2/rbDzJeE1qUKbDMqrVAC0iSZlgBLjuTtePTBHiHg0mi/nrUdyEAVYtFzOtpA0k7Yu/EKTR9ZN4JAsQVKhdqBMxVJVhYSWfUZUggr8NvU2E4G8WZua5i4Fh8rfIYZ8HMVo0StJHeWuVLE83aSQfY6h0xT+K5nU5vv648zrDqygeg/mX9MNOMn3/AIgGbfm1EjA2rE+ZeW6nA03wA4nHmOvDPFjRqAkbmBi85PM6M3RrGWBYRFzJtA6AXx5UDfFq4JxIuBTJ22O0QJP89sIzYr8wlGDJ+kyx/wDEYinXBWSTvG3qP3xRa1c1CNIgH8R3O8kn2EYvHiAedk9dhpISFB6X+cC/yja2Kc5goo5RpYdyJUE/TVp99WB6f8tekLP+b2i2ql4B39PS59u2B3GDszPPp+EG595iflb6YEqU4YjotvzxUJKRN5POVKTaqbFTtI7euPVfDPiJX4ZUepBekwVgD/kRoO/W/wBMeSRfFs8AZxBVqUKrBaeYp6JOwqKZpk/OR7nCc+MMtntG4MhVqm+IeJHJ5QFE/bDLwxxbzKmhlALKSp9QJ/LFU4lkatCo1OspDCRtaehHcHD3wZldBatUIVIiW2Hfbc9ABczgsmPGMe0LHkyHJuZafEWcFKkqkgcvmNP0Ufnjy3iGZ8yoznqZw48Y8dOarlkkUgFVQdyFESfUkkx0nFejA4MWgWeZnUZdZocToHfHYfbEbY3h8nhNB4jsD9tjhilSFgkxqufnNx2kSOxnthSr3M9pxrzoO/YjAlbhhqls4pQapSJUAvRYhom676o26T0t7WSZSuIMn5flhlwPjBSqtUEjZagm0D4Ss9Ra17YacU4fTpVhUBC0q1mAE3YGQANgdx2MxsMO6XKU8hmdRjD+cf5lZ85gQRHvJw3z+ZUougsyMJYGJ1G5a1hexX0PYzXWrbj+bjB3DvMKxTUm+/QH37+2LGIJ5kq2BxGfDHKBnBJqMDTUDcgkFojbYXPy2OBqNAVatY12a3NKkCC57QR6W64myVPQp1oWLDSpBsDqHXp7x1GxwUSysuoKGCBTGxG4nv8AF9vc4Wws7Ri8bwLMZXXmadGkWFPQCL6iQZZiehJJ7drYNynDitVVpO3OtQEAxzBDpkxcXBDAGDb1xms62ZY1kBVaTywTF+hvt6YloujtpUsCw8tvRzNx6gAjttvhRBAhWCYLkVY06lM61MrUYqZ5yR5ZPfciD7nbFdrsGk31G7QDHqTh9m845dtKsqySxJ5nJOkAjoApaAJmSfYDyJHWmAI5dLjUP8tpBEd7zbtxO0Gt4uzVQMBpGkBQPVo3J7mcQM/Y4N4goknSAW20/DBvYC0i02A9MAOL3wJmy1ZIvCjUVUiGGowRE6R6k7zbftiycNzvlPFJjLQPwmwB1AmBqFthFpvilioSBP8APtGCstmijKQLq2oT3v298H+Iw1RP0jR8P6k0Qv1H9wLjXFWr1XqRAaDHYCyj9Y9cT8Gz5U+aWUPTBKSBOqPvYmPUjA+ZyutmYmNRJgAQJM/riNMlBBDGQZG242wsdWojT8Lzn9P1EvDZupQSippk19BHPUCLqUBCJM6nl+kC+5JxunnX0UHCVtJk3TUVBkAGBDLAJBAvqFhthC/GqjHUy02a8mGEzvOlwfoQL7Y5/wDkzp06bQQLnlnt/J9cEM+Lkt9Jx+H9T/6/URnwzN+YuZq7FQU0gWA1Te07sRAgWFsVDNvcm+LHRzk0qrFRraAWAgsBJ5osxHcicVfNb3xOzh8hYTGxNiUI3M4ZvkMRjGasYpxsVNMLYly1bQfzPXHJ7euOKmNnT0Hwpm/PoNTaDpL1tHou5Y/4yVAHoTip5+nDXuzAzHWW39JJYx7Yl8IcQ8msSbLpbUdyQFOlR7tG17fImeJcsUP+Mm//AE3Jj0j9DicDTkI9ZSTrxX6RJUq8rsfxkW+ZK/IfoMQ17kx1i3tv+WN1WBuBCiYHyt+QxHUPT+bCfvh4k5M032kflja4jJx0pxsGNP8A5isyhC5YAQNV46CJ2A7YNpI1QL5jEgkAA/TbYYVZKNUnEtbiMGBBAZj7gwP3+uAI7COVu5hGfoKJQC6bn5xhS6xgk1WqOXPxMZIHy/3xJxaiBpKXgc3vjga2mlC4LAbCAE4iZsYTjnDIi5k46XHGNjHTITlahU7Egjbr7j1G+LrRzyVMmNTBWosCbnS6m0L6mbe18UWkbi8euHXBqkhqZg67Qe/Q7/fA3pIb0jU8wK+sX5uioblJIO04L4JmgpZTGkifSRt1FuhH7SNZjKHkGq5YKBG2OeCKwZnVQYVhc9xED19emHHNjO6nacekzIwRhv8AvHDV1NTy9TVKCnVbvPUgfyemIKmZvcncDqdt5JPz+eMymXcU2AMaviWBtO4+Qn5YX+ZHT74Jeox+s5+jz1ZX+P7hlSvyMesH8+nqN5+WJalUWJIGgkidyexIF42nvf3W+ZaCJ9yf0IxtKpAifSYHaPyGMObHcH8Lmrj+JY8xkWNOm0zTZQGNtSliRESJEmJ7fUgcZo0qdVV1NWBA1w/xO0zEdhGBf6tyukk6f8ZMbzt0+WMWneRYzM33+ZwnxU7t9I8dDnb8q/UQbMoUJZaelr/imB2IjeDv9sA1P+68XsN8Oczli51Fo6coj/WcAV+HlTGo7Y7x8Z4MJ/hvVILZfqIwp5ViBCtsL6T+2OtGHmVoKVQlRt+nvjjP0RoRgpUm0ELIgR0+u53x5fi2Z9cnTBQN4mWnjflYJVMdrTxxeOTprgRpYwU8MdIkAxJmPljRpYHxIf4MEkA8QWvUCUI6sxM+wxXyJInbfDnjHQdAt/mdvnhNUeffv0A7YvwfkufG/E//ACWHoakDDHS45Jv3xmHzz52WxwTb7DHOOgJxs6G8LyjO4KjZh8ri+LJ4pViyqWkfExG5kgGT9hgXheS0qZ3a/wAumCeLMRSBMkmVHyv9tR+uIjmDZaE9tvhmTF0njN37SsMQAzdoC/Mm/wBvuMCX+uC80sGJsNu/ucQ1Wu0bdPb98WCeKZE35Y6TGoxsWxsyHZIXwC4v84wbkh/PywJmFhiJn1wI5hNwIdw+neO3+364YNQkEdxGAOFN/c91P1tP5Yd6MR9QxDz6f4RgXJ05+Z/1KlVpFSQdwYxyRiwcT4frGpfi/P8A1wjFMkx1mPninFkDi54XXdE/S5NJ47H1/wCyHGY7dIMY5GGyKdLg/IVSGBXcH7fzp74CA/LEtJ9JBG/82xhFiEpoxxngRWpsNpUgeusfocCtmf7as085JOk3DBje5MwAtiOu98EVq9qNRVBIdQomQbT+YFumJKrKUDKQOQGIEE6ouO4Ji0GIxKNgLntOPEZiD2v+N95Fw2qQDJ1KXUDcTzL0mRIJ6XjrjhqRvhhQr6OWVPMDeLFZYAbWN7+2OXUEQCCShYR2DD5dD1wBY3dSnFjULpY8ff8AuLdOOguJfLxNToTjS0YnTkmhIaKYJGJadKMSLSMdsJZ7noY8OhdzOqcYEz68w9v1OD/KAE4AzwGoe36nHY+YnrHBSNstw/UtKEa4tzEDYTq7exwXRyhOhNFtQHZjeL9T736YX5Sq2mlEbcvN6Xi1/ngvh9R9agaf+ZvqMA6r9O/TCHv7/wAyvEK7DjsB6CR1MlA1AzJFo6GYv8sQUSGYqCCRGxnf1H8vifjEeUmqQGrIDBvGmN8JuFtzadQguk6itrGQJ2O2w6YNcepSZjde2PIEAEO4OdVfU0WU2YQI+87zt+WGefyyqV0sCNJuBG15v6EYHHHQgpCSxYJBAEBtRB/Fsdvl13EeUosKtMvVVzUB1zAMBdMnv8XbpjmW+dovD1Gg2Nze5+f32iTjWYXVC9hf5Xj+fnhMW+/5YN4gYY3kzcnAJ/3x6eMUoE+O6jIXysx5JJmERjRxp2xmDiJij98WbgORRaTVHGrYkQCVWfjG8gGQR0scV3LOFZWYSNQJBFjBuD6Ys+RqLRrlSQaWoMJ+FqNazC/QSJ/7ThGdjVCej8OxqX1N/j5+p9quNarKg1G4iQO87EHqLG/SDI2kfPUj/TnVo169RIsZJAg+0AfLFa4jnbtTUkrTJRTO41G/pMKfcDEWTzja9LEkN69YbT92whOnI3np9V8UGQaDvsRfz2mZgSzN0W0X6bfU3+RwIRG/pOC60rAHWGPzFvtJ+eBKhEfT+fzvi1Z8804O2Ng4xj+mOMFAh2QaHA7454jSAcxEG8dp6f6/rjWQfnXBPiGnpdRB+GRJmx7em+A/VGV5Lg/DasOk94+tjizgYqeRSaiDuwE+5GLvU4e4upVx6Sp+ht98R9WNxPpPgGYKjK3r9/xAmBkAAmd46e/86HAPGssFGoi82PfuPXG+I5rQ5V1MwNmiLex7/bCzjOc1sAp5FUR7lRqmwvNvljsOM2DO+I9chxuh33oD09/pcAdpviPHRxqMXz5edA42cYiyRuZPTf5Ymq0WCKxBgyFJ6gWMfbGEwlUniM6L1Gy+hFYsJNp2LRMfUTjXm1CtIhIVCoJnc9j2329cEZKpUWhTKOfjIIB6ajPTEqVq1gXtqINxsJg+vTEhaieOZ7i4iwU2eB/r7MHfMuKy1NBKEGBq3le/0HyGNZCq4LqykExvYgGSBBHQdLCBiVczW0i5nSeo+IbfI3wSWcOwZ2ICKx1HvMgwJ9LDAk7VDVCHBs+v7iQYY5HK2Baw3/acDtncqI5Kp73H74izGby9WAaOYPQLqEekCb/nhegmWv1gUeXn7+cPSsrVWVTygAC0SesGb/LthhToge/1xWszw9UKwhpFgQAWJNyBJHS52nphhVaqG1rW1QIYFbsR1gbeh/TGMg2oxCZ8mk6h9f7qGcScMVC2PVv07HCDOghoJn6dzgfi+dY1OVmiB3F5v2wqesxN2P1w/FhI3kXU9ataAJca4dNABaNKmVYbQs6gffoevpgzLyriZPN19DbbpjeMxC52E+k6UbsSZDxKoPJUWYrUSynUbHmgj0n64T0qh84uFiaqsAbHZzeJ9R9MZjMPx7AiRdTj1EZL7iC5jOuVpyhTRMNa8tqHS0dMOssqUitWtVNRtDwqmytYlWkTeTeIt1xmMww7gduZMFKZGBJNAH7EquYa5PriEHGYzFonzJ5nLG+O0QsQo3kD62xmMxp2E5BqYCWGtkUFCk2kG7KTfvbqOxxytGlpWUDQOrPbraKkC5++MxmILPr3n1GPHjoAqDsO0AzWTXyw6/5spj/xImfQ/bA2QJFVCoLQRb+DGYzDwx0m55jYlOdANrqS5nY6rGwjrYXn7ffAdX+fXGYzDkNgGednTRkZfQkTkn98cE4zGYOJkmXaDh5xt1ekkjnXY9CsfvjeMwth5hGofI0E8NU1NcFtlBO032H3OLzVr09JCgAxA5DHptGMxmIuq/PPo/g6D8OT7mUetpILu4knYTq6z+GO3XvhU/tGN4zFyCp4HUsWM5jGsZjMHJpPllk9ov8AyMEZ2uCFAVQBNhPWP2xvGYWd2li+TFt3/uMuGMfJUGIlup7nsMTit3C+0m32xvGYjbdj859FgsYUIPYfwJoV4/xNtpO/aYxFmsxqaoZH/LA62+L03vjMZjVUQMpNCz90YHlFBYDuw7n5ROLTRoCkJFKIks2oT9zYYzGYzN+YCS4G8txBXz3nVQ0xaAB03In5x9MT57OlRykTsSNxbb88ZjMNZAGqIxZi2Mt6mKataRcz7n98BM3Y/bGYzD1WpBnyk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xQSEhUTExQWFhUXGRwaFxgYGBgaGRgZGBoaFxwaGRkbHCgiHB8oGxgbITEhJSkrLi4uGh8zODMsNygtLiwBCgoKDg0OGxAQGywkHyY0LCwsNCwsLCwsMjQsLCwsLCwwLC0sLCwsLCwvLCwvLCwsLCwsLDQsLCwsLCwsLCwsLP/AABEIAPgAywMBIgACEQEDEQH/xAAcAAEAAgMBAQEAAAAAAAAAAAAABgcDBAUCCAH/xAA9EAABAwIDBQYEBAUEAgMAAAABAAIRAyEEEjEFBkFRYQcTInGBkTKhsfAUQsHRI1Ji4fEzgpKiFXJDU7P/xAAZAQEAAwEBAAAAAAAAAAAAAAAAAgMEAQX/xAAtEQACAgEDAwIFAwUAAAAAAAAAAQIRAxIhMQQiQRNRMkJhcZEj8PFygbHB4f/aAAwDAQACEQMRAD8AvFERAEREAREQBERAEXN25tinhaed7gCZyg8T+0xfqqn3o7T6jvCzwNNvCdeubUcflzVU8yi6W7JwxuRczqzRYuA9QvYK+ZMRv3VLmkGC0yCJB5xPKw+5Xc2D2k1qWhkeEAOJLYADRYReJ+XJV+tNcx2+5b6F8M+gEUY3Y3yo4vw/A/k6PFa55KTq+E1JWimUXF0wiIpEQi423d5sPhLVXgOOjePnJsB9JCrreHtVc21KBcaXgTMgkX8Me/RVSzRi65f0LI45S4LeRfP1XtNxAqT3jwwuDtZ0MxHAHkppuz2nio1vfDQQ4j4paIJPAyS3/sVBZ18yaJPBLxuWaiw4XFMqNzMcHDp9DyPRZloTspCIiAIiIAiIgCIiAIiIAvFaqGNLnGGtBJJ0AFyV7Ub7QMYaeDqQSCbEjKYbxkHhHLmozlpi2dirdFTdou8ff1XETkGgzA2A/LBgakzoZnoKxxuKLj6/2+i6O3MSS9wk6ze3T6Lk0KeY30VOCFLU+WaMsvkRiEr2wrp/gYGn3/gH5rUxGHym339hXKaZW4OKskOwNtOY8EmL3Ikki0yI/TRfSG6m1fxFAOPxNs64PkTHT5gr5NoVC0yLeUL6G7H680ntAbEAkiJnrz4+3VUVoyqvJbN68dvlFiqIdoW85wdINYSHuBMgSQPXn0uFL189drG1u9xDodadIIkN8IueMX0U8zdKK8lOKNu2RTeHeB9eo4uJgm/UgkT5X04egC4VfFlxkkk8STMysVR5J++K9U6JPmpwxqC2JSnKR57z2n7+i6OB2i5mhiRB4GDrHDTgbLVfg9fv7K1iIK64qSOKUoblzdn2+/cktqukTJk6lxJNo169I4q66NUPaHNMgiR5FfH2zcQQ4RqJIPUDqYX0b2V7X77Dd2ZLmXJmT4yTc6C9wOXBUQTxz0+GSyVJakTdERaSgIiIAiIgCIiAIiIAq/7W6n8Km3ic38v9MSCJjXTqrAUT7StnvrYQhswDLoiYgjQtNpIJuNFT1CvGyzF8aPmXaD/E75Ty1XvAtHsPuBr6r3tPDwSMpBEzzsTflHlayx7LoPe8Na2T8hxufmu2tBZT9QlVEhzQBHsT0npZcuvs2o+wYCJPp5/ou9hsA2mNbiJP9+GsrDi9pBnSNY5AxP19lgjllfabfSVdxy2bsH87oNpAiPXjxCl+7e2TgvDSdoIzWPIwfqodjNsFxbFoN/Naoxzrnr9f8Kbx5ZruZFTxLZItJ/aDidRUF5tlb7G3sotthrcW4moTmPIxx1gdfoow7GEwDcD79OSNx7hxnQAnWJJT0Z3ep2dU8S4Rlxu6zm+KmSW/ynXlr6rFQwWRwDxE8ZmfX1C6uA2pJANtLnTnHzPstzvm1ZkS23DX7n6I82VbTOejB7x2OZicOMttOP7+Xoo5tFgzGNL/AOVKcXRc2XMOg+HUX5f35KJYipP2fvgtHTu9zPmuqZ5wutxI4q8+xXEflEQQZifPSBFx1+apHA4eTf8Af6K+uxnZJY11Qm0RHhiT1y8gu5t5xS5shFfptstBERaDOEREAREQBERAEREAWPEUG1GljwHNOoOiyISgKT353GdSeHAzTk5b+KDrmnrHP0CjtPu6AygBtgZnlxPyv0E6BTTtG2/3tTIx3hZpHiBP8wMenoqv2ji5PCefD25rytOubjF9p6mOemFvkbS2k4n6X1g3FvIR684HCq4s+Z/T7gr9xblgwmGdVqNp0xme9wa0WElxgeS9DHjjFGPLlbZ474rJRrKxqG4uzqWShi8WRiXgeEPawAnQNBabcAXG/JRDe/dw4DEd1mztcA5jogkSQQ4cwR9FO09iq2c174+/ZY3V15rvUk3f7PcXi6QrN7umx3wmoXAuHMBrTbqYSkludcn4OBSxfH1ny/z8l0MPiy34TwiPQLT25satg6ppVmw4AGQZa5p0LTxFvPVatKoQuOCkiUMrWxKMJtGwab8+cwF42nsZr4fTH+2315W+q4dKtlKle7uKzSILi1rnmxIDW6+Q+ayZIyx90DZCcciqZubkbpOrVGtLXeI/EPygdCOEyeUwQZhfQGxtmtw9FtJsGBcgRmPExw/wq33a2o2rWpAFtFlNwL6shodlAIYyTckmDybItMKSbwb0FwLMO7KNDV+oZ+/tzVuBX3y5ZkzZE+2PCN/aO9bKVd1ENz5WgktIs4mMvtHupGqj2PWpUawfWBLB8XPnJB1vrxVsUKwe1r2mWuAcDzBEg+y1GZWZERFwkEREAREQBFjNdodlLhmiYkTBMAx52WRAFHd+ce6lhvDmlxy+GCdCTY6iykSrztXx2UMp5osXRa50B58+XmqOplWN/gsxK5oqrbWLJzOk66gRqoxWf98Of1K3NqVzfTyGo9x+nNct9S0frf8Asq8GPTE05Z7nsNnWPWFu7OeKL21aZDajDLXcjEaERpz5rmsqxpNvuy7e6uyHY2uKcwwXeZiw4CArpbIhFpn67ZGK2pVfWax1RziA55ytZYZYmw0AsPZdXfrZuMqVaRxb8IHNpw2KrabYJJgio7MTbUCLhWrg6bKWWgxhY1rfAbZSGxIF5nxcRdVRvhuJjO+rYgRXY5znSHfxA0mQCwi8C3hJ0SE75ZTKm9kR2ru9iIBbTFVhcG5qL2VWy4xBLHHLyl0Ltb6bwV8RWY2m2phm0RlFLO5pa4E3MARbKB5dV3N18FtYVKNN9JtKnTcyajmU2vFNtjTll3BzbQQeBkaqR75bHo4prsrh+JosLm38Rb/K4akfQ+qSkzip8kC353gGMo4bwv72i09452UZi5rJLYOmZpPDULubq7gZIrYltOpLWPpAOBpuDgS5j2uaLw4QbgG/CDAcRWlsff3qrO7N9ruqYdlGnToNDGw8tqg1XOaB43Ui3Q85t5LjvSddI3MVudQdSdRy/wAMVX1qTW2NPNRgtmZIz3AvwHBV7sunWw3f0HtyVKtOm1xBuGPaaroPDwD0NlaVXEljsr2u8Qmm4CZcJlp4ybD26qNdoOGY2j+JawZiQKvxQZgNJjgA2IkC8XVUZ3aRyUXW/k1tkbby4eW0mtDSQ8suXAsjKXEXvGk/NSHZuOFVmaGgjWXAho4ADhbnx5rQ2PsNjsM0V2y8tBdlluTMJDAAdQCFn3Zw1LDVor4dz7NbnoiHjLqXtZ8QdqRNotdW4otckHyesZRzeJ3iDSJ8puAOUAq0d0WOGHBc7M1xzU+lMgQPqY4TCim+uBw9OhSOHZD3vzCc92taZBDrgeICLa+anOyKFNlGm2k3LTygtEkwHeLUmeKsUm20dcUkmbiLEMQ0vLA4ZwA4t4gEkAnzIPssqkcC4e9m3/wdIOADqjjDGnS1yT0A4cSQOMruKH9pENp0XxTL21IaHzBkSdCLDKCT0UMjai2jq53NGtj9pMZ31avhqDSJDagAJtMRBJPQGVDNtb+44h38XKx7QWgUTSLbi7XOJJBggrr4vYmKeXYnFPyMFzUdGYg6NY0XBMwGjKFD9s0m1G5msqNbLmjvKgq3B/mi02sLWMHisTyNc3X1NEIJz3r7Ih+O2nUquzve9x4Evda8wATa5n5rvbtdomMwbjkqmo12raxc8AjiLgg+t/O6j+Kw0ef6+fotKvT5T/da401sJKvB9Lbj9omH2hFI/wALEZZNMmzo+I03fmHGNY8lH+1wRUabXYOcmCdfmqEZVLSDNwZBBg+hFwVYtHfGrtDDtp4jK6tQmKkAOqMdHxcA6RwF+h1r6lfp/g5hS17EL2kwh3McPv70XNJuuvthhknTpx8yf2XHqD2VuLeJzKqkfgVwdl2CayiXWzHjGk9eJ9BYAdVTzVb/AGd4sBmUm5iBx58OF515KGd8HIfCyZY2i45XMjOwy3NIBkFpaSLgEEibwYMGIWL/AM9QFqjjRd/LVBbB6OjK7zaSCugF6hRorOedqU3eGke9cdAycvmXxDR5mVsYejlYQTLjLnEWBceIHAcB0AWw4LmbY2k2lTeSdGn3gwPoPUI6SCKX2jSZ+Pc3Oyk01gc7xLGgEOLnNgSDy4zHVXFs91Oq0VRUoYhzT4atFjQ4HlZzoMW1Hkqy3WxbKuKqNdgxi69W9LOW5GxLnOfmFhpeOEcps/C4GGGadCm82cKTTl6AkBpOupAXXwibPdHFEQHQWyfEOZ4X9V4r0WgOY5o7swSD8JgggHnwPmuZhtpsYx1J9jcDla2saTeRyHNbdN4dSJsJsJknXhwCzYM+t09mSy4Xj+xubK2GTUdVBfUDZyUhlbLiSC0OJAbp5+S6W0cXtHD0H1KWEoNaLltN7qlYN4ujKA8gXNyddSL8rZ+OOHMwXA5XDmQDmsPTn6LpY7buJxjBSwlJ4JP8Wo6GtY28ASZM8xyMdNWtNWmUqLexFsPj69Sm2piQ55aCAXOBMEl0kAWsYPG3JdShtbGOYylh3PuAGgMBgC1nZfh6k6QuxjNiNwuEe57g5/W4mDZvM8TzjQJsraDsLWpUqnwVmtLTOhdA9PEYIVSjNSuTLVVUlZ3N19jHDUj3ji+tUOaq8kkl3IE/lAsPXmuyiLWlSoqbt2FX28r+/wBq0aJPhYGAj/3JqO92sYPVWCq83t2biKWOGKo03PzAQWtLg17W5PEB0gi17hVZ70CPxI0+0Xaz62IZhqQzCm4WBHiruBygyY8Mt9X9Fy95tmfg+4w9v9Bveng5xNQuPoW2OqnW5W7poNNWsJrPveC5skkyeLiTJPouRvPhBX2i9rhIp4Nzo5n+IB83/JVyhqTk+Wcl21XJWO19kAF5bdoMTxGhg21v9VDsbRIJkH1/VWL3uUvM2IY/Th8DgefA+y5m+27Zw9QtIMflPAt4GeNtVm6fJKPPBtTWTbyV65qz7NxXdVA7hx4W6le67LnRab23XoupKjO7iyT7Yph/ia6Z4cLcAf7BR6rTudF0NkbSDR3Tx4TaeIGv7D2W3jtlmMzbg6Efdv8AKpi/T7WXyisi1RI+Gn7+/uVNt09rZGi4A0dxsJvMWA/Qc1Fe5Atx6/T76LJh2lhJ9I6cZ8/0UssVJFcE0XbsnbrXtBPE8+N9Dxs3749X/wAiyJn76e6pXCbWDdPDckWlo1te8ft0W+3eAlt4MDS/E6X4cPZUXNHXjXgtbFbWYybi0z6dFWO9e8BeXAG1hAJ4Akx5TE9FyMXvI8zB43PGYE+khcqvSNSnSJPiq1CGjkB4c3ImT6QQpKMm7lwRpR+5vbJJo0KlVr8lWsC2kc2UtYD4nSLxPHTw9Vbm6W16OJw80GuFNn8OHNgl7WhznE8dQJ5yqyaGMeKUDvngZiT4cPRa2AOWYMvGmYjou1uxt38PXu1ww7WFjKbeDvCQ914uBGua8wuKabZFrYmmI2K15zB+XSYEzwkX4aT5ckxlLuqeVpvBbfiCIv8AfNcVm+9Km6mapytFJ2Zrozmo9zXWaJIAgiTrKy7Bx1bGU+/fTDWDJSpBsk1HQSTJ4QQCObmrihG20uQ5yaS9j9w+0SQ1jpJBsTJ8J4TrMiPdTndraL20nZaHeNaYPdZA+f6g9zc1uMqJ19kim9/F1N0amJ8QJAmJlqmW5lEDOYIIgdCHeIecc/6ip9PjlBU2czTjOdxVHI3p2vQxjqVDv20GMdnxHenu6jQAR3YY6DmIcb6AXEru43B0ce7DVKVSm9lCrmJYQ4EBpOQEW+LuyRyChfavsutUrsrCGUy0UATfO45qmZw4NFmgm85tBrq7B2m/DSaJFNwu+mbsPMgcW211HOLK5QbuyCm0W+ijOwN6nYh3dnDVWvEZnAsNNoPGS4O9InzUmVhwIiIAoxgcJn2hjnn/AOqjS63a5x+oXYx22qFE5atVjXcib+wXF3S2uK9bEu8AzOaWAGHFrW5NJvZoM/1RwVUpx1KN7ktDautiq2tnIDE/6bv97eP+5rVPtsbHGO2ZRrATVZRb/wBR4hB1ggmBEx5KEYrCOmvlBhjj/wAmlxb/APmfZWV2aYzvMGR/JUePLNFSPTOR6LLhgnqgFNxkpfvY+eNrYTITy5Xn9Fxq7en39lWh2kbumhiHQDkf4mkzfjHWIuq5xVItJEW+7K7DPw+TVkjqVo5odC6Wztsvp9Rp15LRqU4JXghaJKMlTMylKL2JI7F0qrZDcp+J0X46XNpP6LTIMefA8fspgqEUx/V4iOXIe316LKKRJn7ss6SibY21uYMo/aOv3815NNzmmGk3v6if1XQp4QOfAEyT6kD4R5kAeq3XYBrQe8AL3Myua3wsaSQ5wEcy0NkfquPKkc9NkWxVJzWkkW4HUH5rv1aPcvaaY/0mnu82ge8Zn1CTwaTA5uA5Ldbh8JWdwYS4OkSA7KLAg2aItbmsuNpOa8uqCmIuC8/wmnXwNmajv6jAHDVRln1NKimeNx3NDZb3Uc2RrjUfd1UtMukzlYHWDeJe7WLDglXBV6kue54F5yjKL86r4N/6WlaO2drPnw4o1J1DG5Gi17gA68Pdfu7D6vfBzS7JfvDJNg0m41mwg63XdMknPYqtcHc3U3ZZWrBmRrriQ2qS515I8TqbZgW/srg/BtoU2hv4vDZCCw1KbcRTbE2Ip5oGkkkaC6o6ptp0hudxymZzTpydmJjqDBB0Cuvsl3mOJodw8y6k0BpuSWiBBMRaQBeY1HE9hqvu8kpR7bRrso1q7XPa1tanVcZq0iC1r2uP/wAcl2UieJOkqb7Fq0HtL6Dg4GA43kFgDMrmm7SANCAVix+wWPd3tImhX172nYuPKo3SqOjvQg3Wu/APd/HYwU8W2z4kU6wH5XH8zSNHHxMMdQbkmilG9t/ZjcTQfSdxHhPEOF2kev6qrsNu1VdUp0qjHCuRnALiGtaRqSJtqDbUwrbwmIFRgeJE6g6tIMFpjiCCD1C990M2aBmiJi8axPKVYmcas5G6uzH4ek4VMudzy45TIiABeByXaRECVbBRvfnbL8PRaKZh9R2UO4tESSBz4eqkirftNafxFK1u6tynP4vkR7hZ+qm4Ym0X9PFSyJMjJfJjNd58RMEkl0Elxk6GZ5hbArhpMBrXNJyuFQgiOZFz7j3WvVeXM4yDe3CIkk+fyW1SoDuWuDoIJ0ygySLHNy9V4i9zbJ+5q0sYWPdOV4fDjGjnTUb5z/GXf3d2i/AtcGNDw4gkEwREzBHG4ueSjONrQ0GJdJ9g0ERH9Qbb910e/c5pIgkEjocpN/IwJj0Xq9G9UNXk83P2T0om+ObR2thy1pDKrbgO1b5gG7Ta/wDhUzt3dSrSce8YWATctMGORiCDFv2Uv3cxT6FSi86tcGmCYLZyke36K4K9Brxle0OB4EAj5q6eLU9UXTJ4c9KnwfJGLwJYYPn6deK16eFBcAZg6/uvozeDs2w2I8VP+E682JBn16KsN6tx37Pc1ziCwzkc2SCQNCOBi8fOy5rnFdyL1om9iL92c33pPAey2aFEaQeHLlGq9U6Wp5ae0/stmlTOgi/O3XUW5/JZ5TNBhow1zTMQDpAPiBiJ8/ouJjcS4kzx16/f7KTYyk1xDeABkXBExGb0J8Ovkolj6RBIIgj/ABMFT6epO2Uyy2tjyK/KxHE/2+/dZxjpGV/iZoAdRcaHhay5jl+h/Ba3BMoWRmWrTbwt8/vkvLKzmghpImJi0xpcXXjMvxSr3Iuj3SdeVY3ZRtXuMdT8LnCoO7Ibq3OWgE82zFvKFW9Jl/2U87NqWbGUJdlyvBJ8JNjI+LmRE3NwVVk23LMa7WfSaIiuM55awCYAE3PU6SfQBekRAEREAXD3s2H+KpANMVGSWcjIgtPQ2vwIC7iKM4KcXF8EoycXaKZ/DVKb8kOFQE5mEQdCJjQi5giQbLXdRAZnc9rQNQ6xHlxIn71Uz7TNqx3eGYBncMznWzNbMANOoJM3HAdVXL6bZJdqRrrcnrrI+i8LNijjm4p2epiUskdb2PVSr4yXNgRFLvNdTJINiZy2Ogus+ExtUgDIA08TBnUnQ66kz10QVAfDUaTpDop5oiBIeDNrSINryuvuxuszFl3dVHNDHA1JIBlwtZrRIgQLwvT6eePSowZ5efDlUm5f8M2w8Ia9em0DV0u6NaZcfKB7kBW2ubsbYlLDNimLwAXG5IHDoF0lrRCKoKtu2lp7qgZAaHOEcZcBfTQCeOpCslVr2zZHsoMz+Nri4sF/CRGYtFxewJIAlyrzfAyzG6kmVbSo5rfLh7+RI9lvwWCxvoSBeT+Vo5z6+Whx0XNDJnw3iIJdcyAdTq6/2fWeCJLcx4TZjZ/LxJ5n0XmSbbNMp2qApgdI6zfkDxvqeh6Lh7SwpqEERaY04mfnMqQVDm5xb5XEn70C0HNFptw9YAjyghTxS0uzsIKiHVaUefLksICkeJwwIvEcDyPHTkYHsudVwd4bfpHCY4eq9CGSyueOtzntYv1rb/fnouzh93q75y07AXJLQB5zx6c+aw4rAOo3qZW8gT4j5NF1KU0npfJGEVKOpcHjCYbmCdBYeR+l1cvZBuqQRjKgGXL/AA7gyTqY4Rca6zawVfdnlak/F0zXpuFCfE+coDuE/wBIdckG2s8/phjQBAAA4AaKtR1S38CWRaaiekRFeUBERAEREAREQFS9pNN340k6Gmwt8rt+sn1UWcwuEj8uo9z+vyVwb6bvfiqYcyO+p/DwDgYzMJ6xIPAjzVUYzCupOLXg03XkOGU8uk+Ykfp43VY5QyOXuex0uSM8aj5QzAtFgHf8h6Spt2VtPeYh0WysE2EmXkCByH1UQ2ZgKldwZRb3jzqB8Lf/AGdo0evurd3Z2I3CUe7Blzjme7m4wLdAAAPJS6LE3PV4RX1mSKhp8nWREXrnlhVd2ibtvZQrYiW/6pLaVNpGYVDlzPcTme+SOMNAMBWitLbOD76hUp2lzbTpIuJ9QFCcFJUzqZ89MwUZDVqsY5zQW0yHktBsM2UEMFra2vzWalRDR/Fc6nLi0NDM73FsBxABENFvET0vCyN2e6tVEhzQfDUEiWOpM7stuYuGtLTMHMb+Era2kxmJzVaBzuotLC0RDmyTMkXBMjOJFrgWK8ybSlT/AIN8I3HY1O5aDL3QwMLw8NJluYNytbAOeXBuUxB56rEcM2p4ml8Etac7Whzc5hpMEgtJhsg2MTzXQLGGcM4hxAzF2YBoeILWl35c0EgEmIbmAzQNTF4d1KnVZINWoAym1pk5S5tQ1XgfDAEdTooxe/74JTS08mdu7zdXu+fOJkNnkNSFr4raWDw4MkPcNQIPu1tv+TvRaeKMz3lX0Lp/6iVps7ppllN1Q8C6w+f9itXry4Tr+lf7Zjjgc3ely+snt+NkZMRtzFYmBh2GlTmznR/1AED/AGgrRZsmlTdmrPNapxEzJ/q1+Z9FsYjFVHC5t/K2wjz/AM6LkYuoQLWHIfr/AGXIJvZbf5/JpeFJXkd/RcG/jtpzDTZn8reXXn9OivHsm3lGKwoonNnogN8RBJaLC+pgATbiF815rqadm28RweKY8S5jvA9o/MHEC1xcaibeS0KHp7r+5VOfqLSlS8H02i/AV+q8yhERAEREAREQBeKlJrrOAPmAV7RAeWMAEAADkLL0iIAiIgCIiAoztAZSw20KtMz3NVhNQBolvegkuYTrDhmjoQuJQqsoS8vbUdlIpNph/ic4FoL8zQKbRJMEnSFPO3WhSFLD1S4CsHljRxcwtLj7Fov16qqMNWjr7jRv37FYMuJJv2N+CVxR3iaZGcl4JvUY1ocS8i5Y6W2JBNwsGNZ3z3PLcmb8oPha1oDWt0/lAv5lYG4jSCTwnS30526ea996PnrpFrj5k+SzpNcFrtOwzCMbwFrzr5XISowdOk3+X6eiysqTpY36SP7WWttTF5GagE6RExMT84J01nVdjbdEXJ+TXxLRED4uMxb81zwuCtCvstz5io3mbH1J/brC0vxhm/v639OYWE43Ne0/fyha445Lgg8kWqZrYnDuY6HCPp93WTBvhwgrb/F5pDrzzv6rVos8cNvrH+D+qvTbVMo007R9V7kbVGJwVGqOWU8xltBsLwAu6oL2M5//ABzcxdGd4aCQQGg6NjQTNjxnmp0pQdxRTNVJhERSIhERAEREAREQBERAEREAREQHzz237UdUxzmXyUmNYBIPiMPcQOHxNHXKFBMHjCbH1vE/36qddt+BLce95FntY4G2mXLHnLOKrMOgiNVUo6ky+M9FMlja4A9BH7Eeg9gvbcRJ8JjSNLAXy9RxE8mrg4TGiYN+hJjjI+Zv1uulSqCLXMdDz5/Z05LPLFTNcciktjosrSYFom3mPoD9DyK4u2KpzR6/Y5/fErZfWzRljnryBJ66e45mUGBDwx1nU9HPzfCLmZmHN1BBE+XDkEou2ckrWxwHOXkrs1O7bmHheQ4QS34mGfC63hcJ+IXMBc7HYE04M5mH4XC/vGhWuM0zLLG1uYBqVtYdpJsL8Bz8lqtP381Nuy3ZX4jaFBpEtac7tdGDNrprA5+ST4GP3PobdjZTcLhaNBojI0T/AOxu4/8AIldREU0qKW7dhERDgREQBERAEREAREQBERAEREBAO17dj8VhTWYP4tETYElzJki17XPvzXzlisKWnT7/AF/yvsxfPHa1Rp4fGvpso5WFjXCJiYkls6C4sLWPkKpXF2vJbCmqZWRBCyNrH7C3+/okmZjyJvwmF4NSno3M4zMxl9+ilq90SUa4ZhbiiCCDEceUf3W/jMRbKyGtN/DZpJAk6Wk8vJWd2Vdm9DE0RjMXTzMcT3NKSGloMZ3xBNwYGhF7yFyO1vcz8HVFak0DD1PhAEZHCSWQOHEdARwUZJbMlGfykCFGeup/c/45L9pnLZ4lh1E26aaXPzX5hq4aNII4/eui84qr19By9uPl+6jvdMt2Ss1qtENcQJLSAW9QdPXgfJW12BYInFV6kWZSDS6TYvcDHIyGHyjqqupMLwW/nbcX4AS4D04K6ewPCkMxLyDBLGg2vGaRzkcjz9TK7aRVJVFtFtIiK0zBERAEREAREQBERAEREAREQBERAFD+0fchu06IyuDK9P8A03kWI/kd0J48FMEXGrOp07PknG7v1add1DKXPY6qzwh0OdQbnq5ZAkNbBmLgi1wpB2fbkHG4pjKhdTpik3EG1303OhgadIJBmRwPp9IVcKxzmucxpc0ktJaCWlwyktJ0lpgxwWRjA0AAAACAAIAA0C5pJazzh6LWNaxjQ1rQGtaBAAAgAAaABYdp7Pp4ik+jVbmY8Q4fseB6raRSIHzF2gbmv2fWcNaRk0zqC2ef8w4iFC3lfXe82waeNoOo1ON2u/leLh0cb8OK+f8AeHswxtGoYo52zZ1IFzTJtbVusX/uqr0bPguT1kKwdYtcI5/c+6+l+yHZ5o7NplwINRznwWhsDNlb1MtaDJ58oVX7odk+Kq1Gurs7qnYnPqRYwGiDJ9NDor+weFZSY2nTGVjAGtA0AGgXY7ysTdR0mZERWFI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548680"/>
            <a:ext cx="7992888" cy="194421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Что мы Родиной зовём?  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Поле с тонким колоском,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Наши праздники и песни,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Тёплый вечер за окном.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oboi-dlja-stola.ru/file/432/760x0/16:9/%D0%9A%D0%BE%D0%BB%D0%BE%D1%81%D0%BE%D0%BA-%D0%BF%D1%88%D0%B5%D0%BD%D0%B8%D1%86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398639" cy="254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news.pulsportal.ru/wp-content/uploads/sites/3/2014/02/Masl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006565" cy="267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548680"/>
            <a:ext cx="7992888" cy="194421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Что мы Родиной зовём?   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Всё, что в сердце бережём,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И под небом синим-синим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Флаг России над Кремлём.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st.depositphotos.com/1972501/2704/v/950/depositphotos_27045971-Happy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2600871" cy="260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allfons.ru/pic/201205/800x480/allfons.ru-1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420046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94421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Наша Родина – Россия.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огромная страна, включающая в себя множество больших и малых городов и сел, высоких гор и равнин, бурных рек и чистых озер.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www.klass39.ru/wp-content/uploads/2015/02/9c883a09b1717965af1d6382829fda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57908"/>
            <a:ext cx="8280920" cy="460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44016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Главный город нашей страны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– её столица – Москва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436" name="Picture 4" descr="http://populyarnee.net/wp-content/uploads/2014/11/0_1660a1_71e6c361_orig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13579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44016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Руководит страной Президент –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Владимир Владимирович Путин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rusvesna.su/sites/default/files/putin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6489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44016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Как и у любой другой страны у нас есть свои гимн, герб и флаг. Это главные официальные символы любого государства.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900igr.net/datas/okruzhajuschij-mir/Flag-Rossii-s-gerbom/0010-010-Belyj-tsvet-oznachaet-mir-chistotu-nadezhdu-Sinij-tsvet-bezoblachn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5184576" cy="332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44824"/>
            <a:ext cx="3168352" cy="453650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наш флаг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4" name="Picture 4" descr="http://static.ngs.ru/news/preview/bc4fc35e18508393ac77df34ed894d990ae1fb4f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228283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7992888" cy="129614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герб нашей страны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music-fantasy.ru/files/gallery/rossiya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52147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4968552" cy="302433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У России величавой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На гербе орёл двуглавый,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Чтоб на запад на восток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Он смотреть бы сразу мог.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Сильный, мудрый он и гордый.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Он – России дух свободный.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343</Words>
  <Application>Microsoft Office PowerPoint</Application>
  <PresentationFormat>Экран (4:3)</PresentationFormat>
  <Paragraphs>57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141</cp:revision>
  <dcterms:created xsi:type="dcterms:W3CDTF">2010-05-23T14:28:12Z</dcterms:created>
  <dcterms:modified xsi:type="dcterms:W3CDTF">2017-07-28T11:34:32Z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