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9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3138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4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38"/>
            <a:ext cx="8798501" cy="650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etskij_sad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1" y="188639"/>
            <a:ext cx="8839286" cy="648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Pictures\stix1glavnaya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5763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6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hello_html_m4c253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9124" cy="65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9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8" y="225469"/>
            <a:ext cx="8658506" cy="64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5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60902" cy="64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5" y="290978"/>
            <a:ext cx="8798501" cy="63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572"/>
            <a:ext cx="8712968" cy="63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2018-04-22T18:30:05Z</dcterms:created>
  <dcterms:modified xsi:type="dcterms:W3CDTF">2018-04-26T16:06:05Z</dcterms:modified>
</cp:coreProperties>
</file>