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6E545D-37EB-43E8-AA9A-9AE3092C1ED1}" v="2" dt="2021-06-20T03:44:12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slide" Target="slide14.xml"/><Relationship Id="rId5" Type="http://schemas.openxmlformats.org/officeDocument/2006/relationships/slide" Target="slide15.xml"/><Relationship Id="rId10" Type="http://schemas.openxmlformats.org/officeDocument/2006/relationships/image" Target="../media/image6.jpeg"/><Relationship Id="rId4" Type="http://schemas.openxmlformats.org/officeDocument/2006/relationships/image" Target="../media/image22.jpeg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«Откуда к нам хлеб пришёл»</a:t>
            </a:r>
            <a:br>
              <a:rPr lang="ru-RU" sz="4800" b="1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7FDDC35-E456-4BBE-81B0-D4CC8C249E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5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8875"/>
            <a:ext cx="5945172" cy="46491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Ребята, а кто из вас видел дома, как мама делает тесто?</a:t>
            </a:r>
            <a:br>
              <a:rPr lang="ru-RU" b="1" dirty="0">
                <a:ea typeface="Calibri"/>
                <a:cs typeface="Times New Roman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464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doshvozrast.ru/images/hleb11.jpg">
            <a:hlinkClick r:id="rId3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520280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Посмотрите, какие нужны компоненты</a:t>
            </a:r>
            <a:br>
              <a:rPr lang="ru-RU" b="1" dirty="0">
                <a:ea typeface="Calibri"/>
                <a:cs typeface="Times New Roman"/>
              </a:rPr>
            </a:br>
            <a:endParaRPr lang="ru-RU" b="1" dirty="0"/>
          </a:p>
        </p:txBody>
      </p:sp>
      <p:pic>
        <p:nvPicPr>
          <p:cNvPr id="5" name="Рисунок 4" descr="http://doshvozrast.ru/images/hleb10.jpg">
            <a:hlinkClick r:id="rId5" action="ppaction://hlinksldjump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81" y="1844824"/>
            <a:ext cx="2767907" cy="187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doshvozrast.ru/images/hleb12.jpg">
            <a:hlinkClick r:id="rId7" action="ppaction://hlinksldjump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5154"/>
            <a:ext cx="259228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627784" y="6117760"/>
            <a:ext cx="3568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/>
                <a:ea typeface="Calibri"/>
              </a:rPr>
              <a:t>Давайте их назовём. </a:t>
            </a:r>
            <a:endParaRPr lang="ru-RU" sz="2800" b="1" dirty="0"/>
          </a:p>
        </p:txBody>
      </p:sp>
      <p:pic>
        <p:nvPicPr>
          <p:cNvPr id="10" name="Рисунок 9" descr="http://doshvozrast.ru/images/hleb08.jpg">
            <a:hlinkClick r:id="rId9" action="ppaction://hlinksldjump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0" y="4293096"/>
            <a:ext cx="2304256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5-конечная звезда 10">
            <a:hlinkClick r:id="rId11" action="ppaction://hlinksldjump"/>
          </p:cNvPr>
          <p:cNvSpPr/>
          <p:nvPr/>
        </p:nvSpPr>
        <p:spPr>
          <a:xfrm>
            <a:off x="4211960" y="52546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6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>
            <a:off x="8100392" y="5949280"/>
            <a:ext cx="834392" cy="700656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89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>
            <a:off x="7380312" y="606700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5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>
            <a:off x="7596336" y="613901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50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>
            <a:off x="7812360" y="6040712"/>
            <a:ext cx="978408" cy="484632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5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>
            <a:off x="7107132" y="6093296"/>
            <a:ext cx="978408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7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0019b8p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3" y="1268760"/>
            <a:ext cx="2808510" cy="224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11430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Когда тесто замешано его кладут в форму и ставят в печь. Когда хлеб готов, его грузят в машины и везут в магазин.</a:t>
            </a:r>
            <a:br>
              <a:rPr lang="ru-RU" sz="2800" b="1" dirty="0">
                <a:ea typeface="Calibri"/>
                <a:cs typeface="Times New Roman"/>
              </a:rPr>
            </a:br>
            <a:endParaRPr lang="ru-RU" sz="2800" b="1" dirty="0"/>
          </a:p>
        </p:txBody>
      </p:sp>
      <p:pic>
        <p:nvPicPr>
          <p:cNvPr id="1027" name="Picture 3" descr="C:\Documents and Settings\User\Мои документы\Мои рисунки\хле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344483" cy="32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Мои документы\Мои рисунки\hleb_v_magaz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2031"/>
            <a:ext cx="5029200" cy="381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Ребята, а что ещё можно печь из муки?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1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5472608" cy="41044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6000" b="1" dirty="0">
                <a:latin typeface="Times New Roman"/>
                <a:ea typeface="Calibri"/>
                <a:cs typeface="Times New Roman"/>
              </a:rPr>
              <a:t>Молодцы!</a:t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68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>
                <a:latin typeface="Times New Roman"/>
                <a:ea typeface="Calibri"/>
              </a:rPr>
              <a:t>Программное содержание: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>
                <a:latin typeface="Times New Roman"/>
                <a:ea typeface="Calibri"/>
              </a:rPr>
              <a:t>Оборудование: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тарелка с мукой.</a:t>
            </a:r>
            <a:endParaRPr lang="ru-RU" b="1" dirty="0">
              <a:ea typeface="Calibri"/>
              <a:cs typeface="Times New Roman"/>
            </a:endParaRPr>
          </a:p>
          <a:p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Дать детям понятие, что хлеб является ежедневным продуктом. Рассказать откуда берётся хлеб, как его делают, кто его растит и печёт. Воспитывать уважение к труду взрослых, бережное отношение к хлебу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2400" b="1" dirty="0">
              <a:ea typeface="Calibri"/>
              <a:cs typeface="Times New Roman"/>
            </a:endParaRPr>
          </a:p>
          <a:p>
            <a:endParaRPr lang="ru-RU" sz="2400" b="1" dirty="0"/>
          </a:p>
        </p:txBody>
      </p:sp>
      <p:pic>
        <p:nvPicPr>
          <p:cNvPr id="5" name="Рисунок 4" descr="http://doshvozrast.ru/images/hleb0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96044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86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7988" y="314096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На тарелке лежат кусочки булки. Возьмите каждый и попробуйте.</a:t>
            </a:r>
            <a:endParaRPr lang="ru-RU" sz="4400" b="1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71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Дидактическая игра:</a:t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sz="6000" b="1" dirty="0">
                <a:latin typeface="Times New Roman"/>
                <a:ea typeface="Calibri"/>
                <a:cs typeface="Times New Roman"/>
              </a:rPr>
              <a:t>Сложи правильно</a:t>
            </a:r>
            <a:endParaRPr lang="ru-RU" sz="6000" b="1" dirty="0">
              <a:ea typeface="Calibri"/>
              <a:cs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u="sng" dirty="0">
                <a:latin typeface="Times New Roman"/>
                <a:ea typeface="Calibri"/>
              </a:rPr>
              <a:t>Цель:</a:t>
            </a:r>
            <a:r>
              <a:rPr lang="ru-RU" sz="4000" dirty="0">
                <a:latin typeface="Times New Roman"/>
                <a:ea typeface="Calibri"/>
              </a:rPr>
              <a:t> 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разложить и объяснить карточки в правильной последовательности. «Как хлеб на стол попадает»</a:t>
            </a:r>
            <a:endParaRPr lang="ru-RU" sz="36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4"/>
            <a:ext cx="3565544" cy="4176464"/>
          </a:xfrm>
        </p:spPr>
      </p:pic>
    </p:spTree>
    <p:extLst>
      <p:ext uri="{BB962C8B-B14F-4D97-AF65-F5344CB8AC3E}">
        <p14:creationId xmlns:p14="http://schemas.microsoft.com/office/powerpoint/2010/main" val="29460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16205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Обогащение словаря:</a:t>
            </a:r>
            <a:br>
              <a:rPr lang="ru-RU" sz="3600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3384376" cy="27075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3645024"/>
            <a:ext cx="3411725" cy="251728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чёрствый, ароматный, аппетитный, хлебозавод</a:t>
            </a:r>
          </a:p>
          <a:p>
            <a:endParaRPr lang="ru-RU" dirty="0"/>
          </a:p>
        </p:txBody>
      </p:sp>
      <p:pic>
        <p:nvPicPr>
          <p:cNvPr id="7" name="Рисунок 6" descr="http://doshvozrast.ru/images/hleb0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528392" cy="271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8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78" y="1600201"/>
            <a:ext cx="5894782" cy="44210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Сначала зёрнышко хлеба сажают в землю.</a:t>
            </a:r>
            <a:br>
              <a:rPr lang="ru-RU" b="1" dirty="0">
                <a:ea typeface="Calibri"/>
                <a:cs typeface="Times New Roman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501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2401094"/>
            <a:ext cx="7610475" cy="35718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Специальными машинами, сеялками.</a:t>
            </a:r>
            <a:br>
              <a:rPr lang="ru-RU" b="1" dirty="0">
                <a:ea typeface="Calibri"/>
                <a:cs typeface="Times New Roman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5564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95" y="260648"/>
            <a:ext cx="7081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Потом вырастают вот такие колоски</a:t>
            </a:r>
            <a:endParaRPr lang="ru-RU" sz="3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110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Зёрна собирают машины и отвозят на мельницу</a:t>
            </a:r>
            <a:br>
              <a:rPr lang="ru-RU" b="1" dirty="0">
                <a:ea typeface="Calibri"/>
                <a:cs typeface="Times New Roman"/>
              </a:rPr>
            </a:b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4279499" cy="3096344"/>
          </a:xfrm>
        </p:spPr>
      </p:pic>
      <p:pic>
        <p:nvPicPr>
          <p:cNvPr id="8" name="Объект 7" descr="http://doshvozrast.ru/images/hleb04.jpg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672408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148478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Там зёрна перемелют в муку. Посмотрите вот у меня мука в тарелке. Попробуйте её руками. Какая она на ощупь?</a:t>
            </a:r>
            <a:endParaRPr lang="ru-RU" sz="2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125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4953000" cy="42988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Из этой муки на хлебозаводе </a:t>
            </a:r>
            <a:r>
              <a:rPr lang="ru-RU" sz="3200" b="1" i="1" dirty="0">
                <a:latin typeface="Times New Roman"/>
                <a:ea typeface="Calibri"/>
                <a:cs typeface="Times New Roman"/>
              </a:rPr>
              <a:t>(завод, где пекут хлеб)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пекут хлеб, булки.</a:t>
            </a:r>
            <a:endParaRPr lang="ru-RU" sz="3200" b="1" dirty="0">
              <a:ea typeface="Calibri"/>
              <a:cs typeface="Times New Roman"/>
            </a:endParaRP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7596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171400"/>
            <a:ext cx="3422483" cy="1886921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ФИЗКУЛЬТ-МИНУТКА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4320480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700808"/>
            <a:ext cx="3069977" cy="46910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Руки кверху поднимаем,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 потом их отпускаем.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 потом их развернем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к себе скорей прижмем.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 потом быстрей, быстрей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Хлопай, хлопай веселей.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65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205</TotalTime>
  <Words>225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«Откуда к нам хлеб пришёл» </vt:lpstr>
      <vt:lpstr>Программное содержание:</vt:lpstr>
      <vt:lpstr>Обогащение словаря: </vt:lpstr>
      <vt:lpstr>Сначала зёрнышко хлеба сажают в землю. </vt:lpstr>
      <vt:lpstr>Специальными машинами, сеялками. </vt:lpstr>
      <vt:lpstr>Презентация PowerPoint</vt:lpstr>
      <vt:lpstr>Зёрна собирают машины и отвозят на мельницу </vt:lpstr>
      <vt:lpstr>Презентация PowerPoint</vt:lpstr>
      <vt:lpstr>ФИЗКУЛЬТ-МИНУТКА</vt:lpstr>
      <vt:lpstr>Ребята, а кто из вас видел дома, как мама делает тесто? </vt:lpstr>
      <vt:lpstr>Посмотрите, какие нужны компоненты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Когда тесто замешано его кладут в форму и ставят в печь. Когда хлеб готов, его грузят в машины и везут в магазин. </vt:lpstr>
      <vt:lpstr>Ребята, а что ещё можно печь из муки? </vt:lpstr>
      <vt:lpstr>Молодцы! </vt:lpstr>
      <vt:lpstr>Презентация PowerPoint</vt:lpstr>
      <vt:lpstr>Дидактическая игра: Сложи правильно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limu</cp:lastModifiedBy>
  <cp:revision>23</cp:revision>
  <dcterms:modified xsi:type="dcterms:W3CDTF">2021-06-20T03:44:24Z</dcterms:modified>
</cp:coreProperties>
</file>