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8223E-91A6-B34E-937D-41768AC52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DE70A3-7727-3C4F-8E0B-20DFE6B9C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D59FDE-53A6-4A48-B7B5-A829D898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B65E8-C248-5240-B680-9F51F078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ACC31-3DA2-E749-BA6B-7EBE04BC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1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CD15A-BFD7-7A4E-B3A2-2F9A2498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6DE23C-A6B2-C34C-A4BD-606036062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03F21-CFBD-2B47-8BDB-303A5678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6E5AC-9F86-0148-BB7F-9347C04C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7EC38-ACE3-0547-A9AA-C9A651C9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9C52A-CDC8-1649-A48F-CD87B8A35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66A203-0031-C340-BB5A-0CFEAD5E0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5A045-34A7-4A4C-B6CF-3A61D7E2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32F39-60A7-2941-AC29-8909B8F2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3CF04-88A2-3A4D-A0F7-B62339AF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3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10608-FACE-744B-BA5E-579ABF2E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5D511-DC26-A846-919C-E6CAD799F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33300-D738-E941-ADDF-71512016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C39D2D-AC10-464D-86A7-129F2D8A6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7CEAB9-2854-8A47-9EB2-FB7306CD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276A1-B7D1-B54B-81BA-A35E7879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1E0F94-BCF9-6046-AB79-65383577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75BE42-F126-384C-AD2B-CB038A0A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B78E5-3924-0F46-AB8A-2511ABC7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E53F6-DD5E-5946-ABCF-504D669D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9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37D71-AB47-464C-9C2A-3D529BFD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0AE5A-8DEA-4C49-97A8-FE432E8AD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51C43B-8279-8245-92F1-55DF13F97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26AB8-92F9-4444-B470-9390E897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2D04BE-BE10-EA4C-AF7A-1D6B2116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EC61-8B0E-0F41-9D18-1E2B99B6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8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98E8C-CB19-C449-B191-EC1B9581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2871E-BE51-C542-A497-DBAF83D49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2222AD-CB01-2E4B-9367-105B9D7A2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3D5A9-064C-0A4A-BA36-BBA7D0AD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A8C6C7-958F-8F49-B577-053FC772B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E83AAC-92D8-9C43-A48A-E67D3A8A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AC33A-C772-F145-849C-93CFB04A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907425-57AA-C94A-A51B-FEFD0D9E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4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B42B3-1E78-5848-B482-86AFDEB5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447DE5-C3A6-C74E-A47A-76B61F98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2B3F56-6A91-0744-8FCE-A2884A96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DA32C5-0083-4646-8CD4-EBFBD1BD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4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981EB3-D336-BB45-B351-11A143BB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BBC7B8-E06C-8F49-A421-2922204D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71124E-FF04-AA47-AF7E-344C8CD0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5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1CA4F-BEB6-2942-8E21-2F738C92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52B83-44EE-3E49-887D-369E37A5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B282C5-9F35-B243-B8C8-55B2391C8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D3E500-05D4-DE43-A6C8-BF0FFC4B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C7E91-A03F-C74C-B446-7905DE3F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2735A-D3E0-FF42-B060-0A131ADA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0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C63E-8921-FC47-B1B7-EEEB3DCA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0D6CF4-35A7-F84A-BF5A-91BCBD858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17B9CA-47F7-0944-90F1-6CD8D0450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C20F1E-E7D7-3F48-9D7C-75927E35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5C52F1-7C59-E14F-A32E-6A5FF038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D85829-CF79-4749-B712-79C494FF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14302-A2F0-3647-8F2E-37B66D22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B8301-32D8-D344-8C9B-8D3828A7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75EC2C-BB7F-2042-A0F3-857D67FDC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11AF-DA52-0347-AB3F-5E91CB0A8B74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E78FF-BC5F-6C43-910E-FC89ECF64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76B1A-C6FD-4142-B89F-D120C6FDF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9A40-0A21-8A48-B1F6-64C72820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91628-325D-9B42-9300-9F4559F19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B8F2B8-1262-874B-965C-E9AA884468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B00C2DA-C21C-4C40-AB75-315BB0B8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62" y="-21304"/>
            <a:ext cx="4389276" cy="68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1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88910-3C51-8C42-8670-CA9E5DC7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0D948AA-3CDD-AA45-B886-BA99238D0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45" y="0"/>
            <a:ext cx="4434110" cy="6858000"/>
          </a:xfrm>
        </p:spPr>
      </p:pic>
    </p:spTree>
    <p:extLst>
      <p:ext uri="{BB962C8B-B14F-4D97-AF65-F5344CB8AC3E}">
        <p14:creationId xmlns:p14="http://schemas.microsoft.com/office/powerpoint/2010/main" val="376381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20A8A-7700-F247-B3BD-AA44FDFC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5D89252-8994-4E47-A448-B39539471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11" y="0"/>
            <a:ext cx="4403378" cy="6858000"/>
          </a:xfrm>
        </p:spPr>
      </p:pic>
    </p:spTree>
    <p:extLst>
      <p:ext uri="{BB962C8B-B14F-4D97-AF65-F5344CB8AC3E}">
        <p14:creationId xmlns:p14="http://schemas.microsoft.com/office/powerpoint/2010/main" val="391458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603ED-16C6-0947-9166-1957839F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49585CA-2E99-394C-8030-ACA2F6F9E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88" y="0"/>
            <a:ext cx="4399023" cy="6858000"/>
          </a:xfrm>
        </p:spPr>
      </p:pic>
    </p:spTree>
    <p:extLst>
      <p:ext uri="{BB962C8B-B14F-4D97-AF65-F5344CB8AC3E}">
        <p14:creationId xmlns:p14="http://schemas.microsoft.com/office/powerpoint/2010/main" val="21054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527D0-0441-6B44-B837-2853CC46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F02343-C7AA-464F-B07D-709BF4C2B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28" y="0"/>
            <a:ext cx="4407743" cy="6858000"/>
          </a:xfrm>
        </p:spPr>
      </p:pic>
    </p:spTree>
    <p:extLst>
      <p:ext uri="{BB962C8B-B14F-4D97-AF65-F5344CB8AC3E}">
        <p14:creationId xmlns:p14="http://schemas.microsoft.com/office/powerpoint/2010/main" val="119276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DAE3D-7368-F64D-B7B7-B3B6B35F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67084AA-A13A-7444-B8B1-2F180AE04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59" y="0"/>
            <a:ext cx="4498881" cy="6858000"/>
          </a:xfrm>
        </p:spPr>
      </p:pic>
    </p:spTree>
    <p:extLst>
      <p:ext uri="{BB962C8B-B14F-4D97-AF65-F5344CB8AC3E}">
        <p14:creationId xmlns:p14="http://schemas.microsoft.com/office/powerpoint/2010/main" val="3748571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79533439831</dc:creator>
  <cp:lastModifiedBy>79533439831</cp:lastModifiedBy>
  <cp:revision>2</cp:revision>
  <dcterms:created xsi:type="dcterms:W3CDTF">2020-11-19T12:16:57Z</dcterms:created>
  <dcterms:modified xsi:type="dcterms:W3CDTF">2020-11-19T12:41:04Z</dcterms:modified>
</cp:coreProperties>
</file>