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258" r:id="rId3"/>
    <p:sldId id="259" r:id="rId4"/>
    <p:sldId id="271" r:id="rId5"/>
    <p:sldId id="270" r:id="rId6"/>
    <p:sldId id="264" r:id="rId7"/>
    <p:sldId id="268" r:id="rId8"/>
    <p:sldId id="267" r:id="rId9"/>
    <p:sldId id="266" r:id="rId10"/>
    <p:sldId id="263" r:id="rId11"/>
    <p:sldId id="265" r:id="rId12"/>
    <p:sldId id="269" r:id="rId13"/>
    <p:sldId id="27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2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B3E41-A5E7-4C0A-A6FE-786FC657E5A7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7AE94-805E-425D-B44A-4668D6874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332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7AE94-805E-425D-B44A-4668D687402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92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E725A-BEAA-4A50-8615-1BEBA3BFCB05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0696B-A99E-4041-B5A5-C202AF9BC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F1721-6B6C-4B77-87C6-A3937DBC2347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0C7AA-2E98-44E2-9536-9C38CCBD29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B358C-2305-45E1-8347-2C2FEA1AE9AB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1F14A-5523-42EC-B8FE-6FA413AA02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90061-3629-47E8-BFAC-E0EA8936BBA8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50A35-AAF6-45C5-9DCC-3FE406721A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568B-3CA1-47C2-B4AA-C47DF9CA13D5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D9F3A-3BD5-42FB-B433-CCD6979DA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439D1-A516-4DAA-8128-2B833DF2ECDB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B026D-5399-4AC2-B7F6-4AA56673EF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44FAF-1B71-433A-ABEE-CF6FC0599878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11275-37C4-4EE8-9877-3243D91DA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023CC-C3D7-4FB3-9ACE-9D9306893A15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725F4-7EAF-4AAA-993F-B74CBAAA7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024EB-071D-4178-988D-B132EC302C63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25DA9-6DE2-4AD4-AF6C-E8372EC16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A2FDD-5EC1-4586-B2BF-ABFD63E9BB23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A9606-81AA-432E-9332-6D960D020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62F27-73A6-41BB-943D-80E1B43DAD89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361F3-8488-4976-8713-FC20C7156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A07DCC-903A-4B49-9678-D637148FFC5A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BA92EB-CEEA-4561-9371-B7600222A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Капля 7"/>
          <p:cNvSpPr/>
          <p:nvPr/>
        </p:nvSpPr>
        <p:spPr>
          <a:xfrm rot="16200000">
            <a:off x="1165312" y="-1057808"/>
            <a:ext cx="6597352" cy="8712968"/>
          </a:xfrm>
          <a:prstGeom prst="teardrop">
            <a:avLst/>
          </a:prstGeom>
          <a:solidFill>
            <a:schemeClr val="accent5">
              <a:lumMod val="20000"/>
              <a:lumOff val="80000"/>
            </a:schemeClr>
          </a:solidFill>
          <a:ln w="215900" cmpd="thickThin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13500000" scaled="1"/>
              <a:tileRect/>
            </a:gra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5" name="Рисунок 8" descr="69415968_11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96188" y="4581525"/>
            <a:ext cx="144145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Рисунок 9" descr="69415995_12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7950" y="4581525"/>
            <a:ext cx="168275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2513" y="0"/>
            <a:ext cx="1741487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-747464"/>
            <a:ext cx="7344816" cy="280831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во второй младшей группе </a:t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тему</a:t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Я вырасту здоровым»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340768"/>
            <a:ext cx="8208912" cy="4032448"/>
          </a:xfrm>
        </p:spPr>
        <p:txBody>
          <a:bodyPr/>
          <a:lstStyle/>
          <a:p>
            <a:pPr algn="l"/>
            <a:r>
              <a:rPr lang="ru-RU" sz="2000" u="sng" dirty="0" smtClean="0">
                <a:solidFill>
                  <a:schemeClr val="accent2"/>
                </a:solidFill>
              </a:rPr>
              <a:t>Цель</a:t>
            </a:r>
            <a:r>
              <a:rPr lang="ru-RU" sz="2000" dirty="0" smtClean="0">
                <a:solidFill>
                  <a:schemeClr val="accent2"/>
                </a:solidFill>
              </a:rPr>
              <a:t>: формировать начальные представления о здоровье и здоровом образе жизни.</a:t>
            </a:r>
          </a:p>
          <a:p>
            <a:pPr algn="l"/>
            <a:r>
              <a:rPr lang="ru-RU" sz="2000" u="sng" dirty="0" smtClean="0">
                <a:solidFill>
                  <a:schemeClr val="accent2"/>
                </a:solidFill>
              </a:rPr>
              <a:t>Задачи</a:t>
            </a:r>
            <a:r>
              <a:rPr lang="ru-RU" sz="2000" dirty="0" smtClean="0">
                <a:solidFill>
                  <a:schemeClr val="accent2"/>
                </a:solidFill>
              </a:rPr>
              <a:t>: Познакомить с понятием «витамины» и продуктами, в которых они встречаются.</a:t>
            </a:r>
          </a:p>
          <a:p>
            <a:pPr algn="l"/>
            <a:r>
              <a:rPr lang="ru-RU" sz="2000" dirty="0" smtClean="0">
                <a:solidFill>
                  <a:schemeClr val="accent2"/>
                </a:solidFill>
              </a:rPr>
              <a:t>Рассказать о значении витаминов для здорового развития организма.</a:t>
            </a:r>
          </a:p>
          <a:p>
            <a:pPr algn="l"/>
            <a:r>
              <a:rPr lang="ru-RU" sz="2000" dirty="0" smtClean="0">
                <a:solidFill>
                  <a:schemeClr val="accent2"/>
                </a:solidFill>
              </a:rPr>
              <a:t>Довести до сознания  детей важность соблюдения гигиенических процедур.</a:t>
            </a:r>
          </a:p>
          <a:p>
            <a:pPr algn="l"/>
            <a:r>
              <a:rPr lang="ru-RU" sz="2000" dirty="0" smtClean="0">
                <a:solidFill>
                  <a:schemeClr val="accent2"/>
                </a:solidFill>
              </a:rPr>
              <a:t>Развивать интерес к здоровому образу жизни, к значению физических упражнений в здоровье человека.</a:t>
            </a:r>
          </a:p>
          <a:p>
            <a:pPr algn="l"/>
            <a:r>
              <a:rPr lang="ru-RU" sz="2000" dirty="0">
                <a:solidFill>
                  <a:schemeClr val="accent2"/>
                </a:solidFill>
              </a:rPr>
              <a:t> </a:t>
            </a:r>
            <a:r>
              <a:rPr lang="ru-RU" sz="2000" dirty="0" smtClean="0">
                <a:solidFill>
                  <a:schemeClr val="accent2"/>
                </a:solidFill>
              </a:rPr>
              <a:t>                                                        </a:t>
            </a:r>
            <a:r>
              <a:rPr lang="ru-RU" sz="2000" dirty="0" smtClean="0">
                <a:solidFill>
                  <a:srgbClr val="0070C0"/>
                </a:solidFill>
              </a:rPr>
              <a:t>Презентацию подготовила</a:t>
            </a:r>
          </a:p>
          <a:p>
            <a:pPr algn="l"/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                                                        Румянцева Эльвира Валерьевна</a:t>
            </a:r>
          </a:p>
          <a:p>
            <a:pPr algn="l"/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                                                        Воспитатель 2 мл. группы</a:t>
            </a:r>
          </a:p>
          <a:p>
            <a:pPr algn="l"/>
            <a:endParaRPr lang="ru-RU" sz="2000" dirty="0" smtClean="0">
              <a:solidFill>
                <a:schemeClr val="accent2"/>
              </a:solidFill>
            </a:endParaRPr>
          </a:p>
          <a:p>
            <a:pPr algn="l"/>
            <a:endParaRPr lang="ru-RU" sz="20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52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00808"/>
            <a:ext cx="6120680" cy="38884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16632"/>
            <a:ext cx="660648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/>
              </a:rPr>
              <a:t>На прогулку выходи,</a:t>
            </a:r>
          </a:p>
          <a:p>
            <a:r>
              <a:rPr lang="ru-RU" sz="2400" b="1" i="1" dirty="0">
                <a:solidFill>
                  <a:srgbClr val="002060"/>
                </a:solidFill>
                <a:latin typeface="Times New Roman"/>
              </a:rPr>
              <a:t>Свежим воздухом дыши.</a:t>
            </a:r>
          </a:p>
          <a:p>
            <a:r>
              <a:rPr lang="ru-RU" sz="2400" b="1" i="1" dirty="0">
                <a:solidFill>
                  <a:srgbClr val="002060"/>
                </a:solidFill>
                <a:latin typeface="Times New Roman"/>
              </a:rPr>
              <a:t>Только помни при уходе:</a:t>
            </a:r>
          </a:p>
          <a:p>
            <a:r>
              <a:rPr lang="ru-RU" sz="2400" b="1" i="1" dirty="0">
                <a:solidFill>
                  <a:srgbClr val="002060"/>
                </a:solidFill>
                <a:latin typeface="Times New Roman"/>
              </a:rPr>
              <a:t>Одеваться по погоде!</a:t>
            </a:r>
          </a:p>
          <a:p>
            <a:endParaRPr lang="en-US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094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66064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Times New Roman"/>
              </a:rPr>
              <a:t>Ну, а если уж случилось: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/>
              </a:rPr>
              <a:t>Разболеться получилось,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/>
              </a:rPr>
              <a:t>Знай, к врачу тебе пора.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/>
              </a:rPr>
              <a:t>Он поможет нам всегда!</a:t>
            </a:r>
          </a:p>
          <a:p>
            <a:endParaRPr lang="en-US" sz="2000" b="1" i="1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1026" name="Picture 2" descr="C:\Users\Toshiba\Desktop\IMG_57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836712"/>
            <a:ext cx="437423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07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80728"/>
            <a:ext cx="5976664" cy="4536503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252536" y="332656"/>
            <a:ext cx="4320480" cy="1224136"/>
          </a:xfrm>
        </p:spPr>
        <p:txBody>
          <a:bodyPr/>
          <a:lstStyle/>
          <a:p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Мы зарядкой заниматься</a:t>
            </a:r>
            <a:b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Начинаем по утрам.</a:t>
            </a:r>
            <a:b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Пусть болезни нас боятся,</a:t>
            </a:r>
            <a:b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Пусть они не ходят к нам.</a:t>
            </a:r>
            <a:b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</a:br>
            <a:endParaRPr lang="ru-RU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1700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204864"/>
            <a:ext cx="7638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0070C0"/>
                </a:solidFill>
              </a:rPr>
              <a:t>Спасибо за внимание!</a:t>
            </a:r>
            <a:endParaRPr lang="ru-RU" sz="4400" b="1" i="1" dirty="0">
              <a:solidFill>
                <a:srgbClr val="0070C0"/>
              </a:solidFill>
            </a:endParaRPr>
          </a:p>
        </p:txBody>
      </p:sp>
      <p:pic>
        <p:nvPicPr>
          <p:cNvPr id="3" name="Picture 4" descr="http://miry.justclick.ru/media/content/miry/1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74305"/>
            <a:ext cx="2736304" cy="319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35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395977" y="2420888"/>
            <a:ext cx="5950973" cy="3238768"/>
            <a:chOff x="1395977" y="2420888"/>
            <a:chExt cx="5950973" cy="3238768"/>
          </a:xfrm>
        </p:grpSpPr>
        <p:sp>
          <p:nvSpPr>
            <p:cNvPr id="3" name="TextBox 2"/>
            <p:cNvSpPr txBox="1"/>
            <p:nvPr/>
          </p:nvSpPr>
          <p:spPr>
            <a:xfrm>
              <a:off x="1547813" y="5013325"/>
              <a:ext cx="5799137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95977" y="2420888"/>
              <a:ext cx="5508239" cy="10156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6000" b="1" dirty="0" smtClean="0">
                  <a:ln w="10541" cmpd="sng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latin typeface="Monotype Corsiva" pitchFamily="66" charset="0"/>
                </a:rPr>
                <a:t>В стране здоровья</a:t>
              </a:r>
              <a:endParaRPr lang="ru-RU" sz="6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Monotype Corsiva" pitchFamily="66" charset="0"/>
              </a:endParaRPr>
            </a:p>
          </p:txBody>
        </p:sp>
      </p:grpSp>
      <p:pic>
        <p:nvPicPr>
          <p:cNvPr id="1026" name="Picture 2" descr="http://s9.uploads.ru/t/eov5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84985"/>
            <a:ext cx="248691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ngeneratiegent.ucoz.com/_ld/1/936290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910" y="188640"/>
            <a:ext cx="4680372" cy="254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tatic.diary.ru/userdir/1/1/4/1/1141374/4132760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129" y="3284985"/>
            <a:ext cx="1440011" cy="237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80728"/>
            <a:ext cx="5832648" cy="460851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6606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Витамины - ценные вещества,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Без них мы никуда.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Чтоб здоровым, </a:t>
            </a:r>
            <a:r>
              <a:rPr lang="ru-RU" b="1" i="1" dirty="0" smtClean="0">
                <a:solidFill>
                  <a:srgbClr val="C00000"/>
                </a:solidFill>
              </a:rPr>
              <a:t>сильным </a:t>
            </a:r>
            <a:r>
              <a:rPr lang="ru-RU" b="1" i="1" dirty="0">
                <a:solidFill>
                  <a:srgbClr val="C00000"/>
                </a:solidFill>
              </a:rPr>
              <a:t>быть,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Нужно с витаминами  дружить.</a:t>
            </a:r>
            <a:endParaRPr lang="ru-RU" b="1" i="1" dirty="0"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40768"/>
            <a:ext cx="5904656" cy="42484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6606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</a:rPr>
              <a:t>Человеку нужно есть,</a:t>
            </a:r>
            <a:br>
              <a:rPr lang="ru-RU" sz="2000" b="1" i="1" dirty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>Чтобы встать и чтобы сесть,</a:t>
            </a:r>
            <a:br>
              <a:rPr lang="ru-RU" sz="2000" b="1" i="1" dirty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>Чтобы прыгать, кувыркаться,</a:t>
            </a:r>
            <a:br>
              <a:rPr lang="ru-RU" sz="2000" b="1" i="1" dirty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>Песни петь, дружить, смеяться.</a:t>
            </a:r>
          </a:p>
        </p:txBody>
      </p:sp>
    </p:spTree>
    <p:extLst>
      <p:ext uri="{BB962C8B-B14F-4D97-AF65-F5344CB8AC3E}">
        <p14:creationId xmlns:p14="http://schemas.microsoft.com/office/powerpoint/2010/main" val="188591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80728"/>
            <a:ext cx="5832648" cy="468052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16632"/>
            <a:ext cx="66064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</a:rPr>
              <a:t>Мы за столик сели,</a:t>
            </a:r>
            <a:br>
              <a:rPr lang="ru-RU" sz="2000" b="1" i="1" dirty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>Фартучки надели,</a:t>
            </a:r>
            <a:br>
              <a:rPr lang="ru-RU" sz="2000" b="1" i="1" dirty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>Будем есть мы фрукты –</a:t>
            </a:r>
            <a:br>
              <a:rPr lang="ru-RU" sz="2000" b="1" i="1" dirty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>Вкусные продукты.</a:t>
            </a:r>
            <a:br>
              <a:rPr lang="ru-RU" sz="2000" b="1" i="1" dirty="0">
                <a:solidFill>
                  <a:srgbClr val="C00000"/>
                </a:solidFill>
              </a:rPr>
            </a:br>
            <a:endParaRPr lang="ru-RU" sz="2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90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980727"/>
            <a:ext cx="5904656" cy="46085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319007"/>
            <a:ext cx="26847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Час обеда подошёл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Сели деточки за стол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76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7142" y="229607"/>
            <a:ext cx="4013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 </a:t>
            </a:r>
            <a:endParaRPr lang="ru-RU" sz="20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29607"/>
            <a:ext cx="653447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</a:rPr>
              <a:t>Щеточку берем и пасту – </a:t>
            </a:r>
            <a:br>
              <a:rPr lang="ru-RU" sz="2000" b="1" i="1" dirty="0">
                <a:solidFill>
                  <a:srgbClr val="002060"/>
                </a:solidFill>
              </a:rPr>
            </a:br>
            <a:r>
              <a:rPr lang="ru-RU" sz="2000" b="1" i="1" dirty="0">
                <a:solidFill>
                  <a:srgbClr val="002060"/>
                </a:solidFill>
              </a:rPr>
              <a:t>Чистим зубки не напрасно.</a:t>
            </a:r>
            <a:br>
              <a:rPr lang="ru-RU" sz="2000" b="1" i="1" dirty="0">
                <a:solidFill>
                  <a:srgbClr val="002060"/>
                </a:solidFill>
              </a:rPr>
            </a:br>
            <a:r>
              <a:rPr lang="ru-RU" sz="2000" b="1" i="1" dirty="0">
                <a:solidFill>
                  <a:srgbClr val="002060"/>
                </a:solidFill>
              </a:rPr>
              <a:t>Все здоровы будут зубки</a:t>
            </a:r>
            <a:br>
              <a:rPr lang="ru-RU" sz="2000" b="1" i="1" dirty="0">
                <a:solidFill>
                  <a:srgbClr val="002060"/>
                </a:solidFill>
              </a:rPr>
            </a:br>
            <a:r>
              <a:rPr lang="ru-RU" sz="2000" b="1" i="1" dirty="0">
                <a:solidFill>
                  <a:srgbClr val="002060"/>
                </a:solidFill>
              </a:rPr>
              <a:t>У сынишки, у Мишутки.</a:t>
            </a:r>
          </a:p>
          <a:p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556792"/>
            <a:ext cx="5040560" cy="432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6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052736"/>
            <a:ext cx="5760640" cy="46085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7" y="202788"/>
            <a:ext cx="35897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Чтобы быть здоровым,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Сильным.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Мой лицо и руки 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С мылом.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00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950074"/>
            <a:ext cx="5112568" cy="48245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273" y="260647"/>
            <a:ext cx="23435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Я мочалку намочу,</a:t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>Мыльцем я ее натру.</a:t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>Быть я чистеньким хочу,</a:t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>Рано-рано поутру.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/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>Вымою я ручки, ножки,</a:t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>Спинку, левый, правый бок.</a:t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>И животик тру немножко,</a:t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>Чтоб сверкать он тоже мог.</a:t>
            </a:r>
            <a:br>
              <a:rPr lang="ru-RU" b="1" i="1" dirty="0">
                <a:solidFill>
                  <a:srgbClr val="002060"/>
                </a:solidFill>
              </a:rPr>
            </a:b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9836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окина Л. П. Шаблон 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6</Template>
  <TotalTime>195</TotalTime>
  <Words>187</Words>
  <Application>Microsoft Office PowerPoint</Application>
  <PresentationFormat>Экран (4:3)</PresentationFormat>
  <Paragraphs>37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Фокина Л. П. Шаблон 6</vt:lpstr>
      <vt:lpstr>Презентация во второй младшей группе  на тему « Я вырасту здоровым»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Мы зарядкой заниматься Начинаем по утрам. Пусть болезни нас боятся, Пусть они не ходят к нам.  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Toshiba</dc:creator>
  <cp:lastModifiedBy>Toshiba</cp:lastModifiedBy>
  <cp:revision>29</cp:revision>
  <dcterms:created xsi:type="dcterms:W3CDTF">2015-11-03T06:43:16Z</dcterms:created>
  <dcterms:modified xsi:type="dcterms:W3CDTF">2015-11-06T20:41:11Z</dcterms:modified>
</cp:coreProperties>
</file>